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jpg" ContentType="image/jp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FF339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FF339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FF339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80538" y="460070"/>
            <a:ext cx="403732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FF339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84450" y="1593088"/>
            <a:ext cx="6115050" cy="3119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0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hyperlink" Target="mailto:or@orlyonok.ru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7.png"/><Relationship Id="rId5" Type="http://schemas.openxmlformats.org/officeDocument/2006/relationships/image" Target="../media/image28.jpg"/><Relationship Id="rId6" Type="http://schemas.openxmlformats.org/officeDocument/2006/relationships/image" Target="../media/image29.png"/><Relationship Id="rId7" Type="http://schemas.openxmlformats.org/officeDocument/2006/relationships/image" Target="../media/image30.jpg"/><Relationship Id="rId8" Type="http://schemas.openxmlformats.org/officeDocument/2006/relationships/image" Target="../media/image31.png"/><Relationship Id="rId9" Type="http://schemas.openxmlformats.org/officeDocument/2006/relationships/image" Target="../media/image32.jpg"/><Relationship Id="rId10" Type="http://schemas.openxmlformats.org/officeDocument/2006/relationships/image" Target="../media/image33.png"/><Relationship Id="rId11" Type="http://schemas.openxmlformats.org/officeDocument/2006/relationships/image" Target="../media/image34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Relationship Id="rId11" Type="http://schemas.openxmlformats.org/officeDocument/2006/relationships/image" Target="../media/image44.png"/><Relationship Id="rId12" Type="http://schemas.openxmlformats.org/officeDocument/2006/relationships/image" Target="../media/image45.png"/><Relationship Id="rId13" Type="http://schemas.openxmlformats.org/officeDocument/2006/relationships/image" Target="../media/image46.png"/><Relationship Id="rId14" Type="http://schemas.openxmlformats.org/officeDocument/2006/relationships/image" Target="../media/image47.png"/><Relationship Id="rId15" Type="http://schemas.openxmlformats.org/officeDocument/2006/relationships/image" Target="../media/image48.png"/><Relationship Id="rId16" Type="http://schemas.openxmlformats.org/officeDocument/2006/relationships/image" Target="../media/image49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247515" y="2597657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45108" y="0"/>
            <a:ext cx="7899400" cy="4668520"/>
            <a:chOff x="1245108" y="0"/>
            <a:chExt cx="7899400" cy="46685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5108" y="1222247"/>
              <a:ext cx="5163312" cy="2667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00899" y="0"/>
              <a:ext cx="1943100" cy="18653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7743" y="1959864"/>
              <a:ext cx="964692" cy="119176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82712" y="3503676"/>
              <a:ext cx="716279" cy="11643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12379" y="134112"/>
              <a:ext cx="1455420" cy="122986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346451" y="4261205"/>
            <a:ext cx="336105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УЧИМСЯ,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5" b="1">
                <a:solidFill>
                  <a:srgbClr val="FFFFFF"/>
                </a:solidFill>
                <a:latin typeface="Calibri"/>
                <a:cs typeface="Calibri"/>
              </a:rPr>
              <a:t>РАСТЁМ,</a:t>
            </a:r>
            <a:r>
              <a:rPr dirty="0" sz="16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5" b="1">
                <a:solidFill>
                  <a:srgbClr val="FFFFFF"/>
                </a:solidFill>
                <a:latin typeface="Calibri"/>
                <a:cs typeface="Calibri"/>
              </a:rPr>
              <a:t>МЕЧТАЕМ</a:t>
            </a:r>
            <a:r>
              <a:rPr dirty="0" sz="16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ВМЕСТЕ!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674367" y="477138"/>
            <a:ext cx="469900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612775" marR="5080" indent="-600710">
              <a:lnSpc>
                <a:spcPct val="100000"/>
              </a:lnSpc>
              <a:spcBef>
                <a:spcPts val="95"/>
              </a:spcBef>
            </a:pPr>
            <a:r>
              <a:rPr dirty="0" sz="1600" spc="-15" b="1">
                <a:solidFill>
                  <a:srgbClr val="FFFFFF"/>
                </a:solidFill>
                <a:latin typeface="Calibri"/>
                <a:cs typeface="Calibri"/>
              </a:rPr>
              <a:t>ПРОГРАММА</a:t>
            </a:r>
            <a:r>
              <a:rPr dirty="0" sz="16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5" b="1">
                <a:solidFill>
                  <a:srgbClr val="FFFFFF"/>
                </a:solidFill>
                <a:latin typeface="Calibri"/>
                <a:cs typeface="Calibri"/>
              </a:rPr>
              <a:t>РАЗВИТИЯ</a:t>
            </a:r>
            <a:r>
              <a:rPr dirty="0" sz="16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СОЦИАЛЬНОЙ</a:t>
            </a:r>
            <a:r>
              <a:rPr dirty="0" sz="16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АКТИВНОСТИ </a:t>
            </a:r>
            <a:r>
              <a:rPr dirty="0" sz="1600" spc="-3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ОБУЧАЮЩИХСЯ</a:t>
            </a:r>
            <a:r>
              <a:rPr dirty="0" sz="16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5" b="1">
                <a:solidFill>
                  <a:srgbClr val="FFFFFF"/>
                </a:solidFill>
                <a:latin typeface="Calibri"/>
                <a:cs typeface="Calibri"/>
              </a:rPr>
              <a:t>НАЧАЛЬНЫХ</a:t>
            </a:r>
            <a:r>
              <a:rPr dirty="0" sz="16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5" b="1">
                <a:solidFill>
                  <a:srgbClr val="FFFFFF"/>
                </a:solidFill>
                <a:latin typeface="Calibri"/>
                <a:cs typeface="Calibri"/>
              </a:rPr>
              <a:t>КЛАССОВ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"/>
              <a:t>УЧАСТИЕ</a:t>
            </a:r>
            <a:r>
              <a:rPr dirty="0" spc="-40"/>
              <a:t> </a:t>
            </a:r>
            <a:r>
              <a:rPr dirty="0" spc="-5"/>
              <a:t>В</a:t>
            </a:r>
            <a:r>
              <a:rPr dirty="0" spc="-35"/>
              <a:t> </a:t>
            </a:r>
            <a:r>
              <a:rPr dirty="0" spc="-10"/>
              <a:t>ТРЕКАХ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72790" y="801446"/>
            <a:ext cx="3059430" cy="697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5" b="1">
                <a:solidFill>
                  <a:srgbClr val="FF3399"/>
                </a:solidFill>
                <a:latin typeface="Calibri"/>
                <a:cs typeface="Calibri"/>
              </a:rPr>
              <a:t>2-3-4</a:t>
            </a:r>
            <a:r>
              <a:rPr dirty="0" sz="4400" spc="-60" b="1">
                <a:solidFill>
                  <a:srgbClr val="FF3399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FF3399"/>
                </a:solidFill>
                <a:latin typeface="Calibri"/>
                <a:cs typeface="Calibri"/>
              </a:rPr>
              <a:t>классы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9242" y="1356740"/>
            <a:ext cx="34417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в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течение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2022-2023 учебного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года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58495" y="1810511"/>
          <a:ext cx="8827135" cy="2971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6305"/>
                <a:gridCol w="2224405"/>
                <a:gridCol w="2221865"/>
                <a:gridCol w="2194559"/>
              </a:tblGrid>
              <a:tr h="472439">
                <a:tc>
                  <a:txBody>
                    <a:bodyPr/>
                    <a:lstStyle/>
                    <a:p>
                      <a:pPr algn="ctr" marR="2032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8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четверть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63500">
                    <a:lnR w="76200">
                      <a:solidFill>
                        <a:srgbClr val="FFFFFF"/>
                      </a:solidFill>
                      <a:prstDash val="solid"/>
                    </a:lnR>
                    <a:lnB w="82296">
                      <a:solidFill>
                        <a:srgbClr val="FFFFFF"/>
                      </a:solidFill>
                      <a:prstDash val="solid"/>
                    </a:lnB>
                    <a:solidFill>
                      <a:srgbClr val="9A00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II</a:t>
                      </a:r>
                      <a:r>
                        <a:rPr dirty="0" sz="1800" spc="-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четверть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6350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B w="82296">
                      <a:solidFill>
                        <a:srgbClr val="FFFFFF"/>
                      </a:solidFill>
                      <a:prstDash val="solid"/>
                    </a:lnB>
                    <a:solidFill>
                      <a:srgbClr val="9A007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III</a:t>
                      </a:r>
                      <a:r>
                        <a:rPr dirty="0" sz="180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четверть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62865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B w="82296">
                      <a:solidFill>
                        <a:srgbClr val="FFFFFF"/>
                      </a:solidFill>
                      <a:prstDash val="solid"/>
                    </a:lnB>
                    <a:solidFill>
                      <a:srgbClr val="9A0071"/>
                    </a:solidFill>
                  </a:tcPr>
                </a:tc>
                <a:tc>
                  <a:txBody>
                    <a:bodyPr/>
                    <a:lstStyle/>
                    <a:p>
                      <a:pPr marL="55181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IV</a:t>
                      </a:r>
                      <a:r>
                        <a:rPr dirty="0" sz="1800" spc="-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четверть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62865">
                    <a:lnL w="76200">
                      <a:solidFill>
                        <a:srgbClr val="FFFFFF"/>
                      </a:solidFill>
                      <a:prstDash val="solid"/>
                    </a:lnL>
                    <a:lnB w="82296">
                      <a:solidFill>
                        <a:srgbClr val="FFFFFF"/>
                      </a:solidFill>
                      <a:prstDash val="solid"/>
                    </a:lnB>
                    <a:solidFill>
                      <a:srgbClr val="9A0071"/>
                    </a:solidFill>
                  </a:tcPr>
                </a:tc>
              </a:tr>
              <a:tr h="7025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ctr" marR="190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«Орлятский</a:t>
                      </a:r>
                      <a:r>
                        <a:rPr dirty="0" sz="1200" spc="-5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урок»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R w="76200">
                      <a:solidFill>
                        <a:srgbClr val="FFFFFF"/>
                      </a:solidFill>
                      <a:prstDash val="solid"/>
                    </a:lnR>
                    <a:lnT w="82296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700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317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«Орлёнок</a:t>
                      </a:r>
                      <a:r>
                        <a:rPr dirty="0" sz="1200" spc="-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2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Эрудит»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82296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7009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«Орлёнок</a:t>
                      </a:r>
                      <a:r>
                        <a:rPr dirty="0" sz="1200" spc="-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2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Доброволец»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 marL="328930" marR="328295" indent="-190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Игра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для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подведения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п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ром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ж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dirty="0" sz="12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очных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12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ов 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участия</a:t>
                      </a:r>
                      <a:r>
                        <a:rPr dirty="0" sz="12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Программе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28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82296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700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63220">
                        <a:lnSpc>
                          <a:spcPct val="100000"/>
                        </a:lnSpc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«О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лёнок</a:t>
                      </a:r>
                      <a:r>
                        <a:rPr dirty="0" sz="12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2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Хр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ни</a:t>
                      </a:r>
                      <a:r>
                        <a:rPr dirty="0" sz="12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dirty="0" sz="12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ль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600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dirty="0" sz="12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dirty="0" sz="12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чес</a:t>
                      </a:r>
                      <a:r>
                        <a:rPr dirty="0" sz="12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ой</a:t>
                      </a:r>
                      <a:r>
                        <a:rPr dirty="0" sz="12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памят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и»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76200">
                      <a:solidFill>
                        <a:srgbClr val="FFFFFF"/>
                      </a:solidFill>
                      <a:prstDash val="solid"/>
                    </a:lnL>
                    <a:lnT w="82296">
                      <a:solidFill>
                        <a:srgbClr val="FFFFFF"/>
                      </a:solidFill>
                      <a:prstDash val="solid"/>
                    </a:lnT>
                    <a:lnB w="82296">
                      <a:solidFill>
                        <a:srgbClr val="FFFFFF"/>
                      </a:solidFill>
                      <a:prstDash val="solid"/>
                    </a:lnB>
                    <a:solidFill>
                      <a:srgbClr val="C70093"/>
                    </a:solidFill>
                  </a:tcPr>
                </a:tc>
              </a:tr>
              <a:tr h="315468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1465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«Орлёнок</a:t>
                      </a:r>
                      <a:r>
                        <a:rPr dirty="0" sz="1200" spc="-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Лидер»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28EBE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2227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«Орлёнок</a:t>
                      </a:r>
                      <a:r>
                        <a:rPr dirty="0" sz="1200" spc="-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2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Мастер»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28EBE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128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82296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70093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201930" marR="15875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Подведение</a:t>
                      </a:r>
                      <a:r>
                        <a:rPr dirty="0" sz="12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итогов</a:t>
                      </a:r>
                      <a:r>
                        <a:rPr dirty="0" sz="12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участия </a:t>
                      </a:r>
                      <a:r>
                        <a:rPr dirty="0" sz="1200" spc="-254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в 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Программе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в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текущем 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 учебном</a:t>
                      </a:r>
                      <a:r>
                        <a:rPr dirty="0" sz="1200" spc="-15" b="1">
                          <a:latin typeface="Calibri"/>
                          <a:cs typeface="Calibri"/>
                        </a:rPr>
                        <a:t> году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76200">
                      <a:solidFill>
                        <a:srgbClr val="FFFFFF"/>
                      </a:solidFill>
                      <a:prstDash val="solid"/>
                    </a:lnL>
                    <a:lnT w="82296">
                      <a:solidFill>
                        <a:srgbClr val="FFFFFF"/>
                      </a:solidFill>
                      <a:prstDash val="solid"/>
                    </a:lnT>
                    <a:solidFill>
                      <a:srgbClr val="F3C3E6"/>
                    </a:solidFill>
                  </a:tcPr>
                </a:tc>
              </a:tr>
              <a:tr h="505206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28EBE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28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 marR="44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«Орлёнок</a:t>
                      </a:r>
                      <a:r>
                        <a:rPr dirty="0" sz="12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2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Спортсмен»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28EBE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76200">
                      <a:solidFill>
                        <a:srgbClr val="FFFFFF"/>
                      </a:solidFill>
                      <a:prstDash val="solid"/>
                    </a:lnL>
                    <a:lnT w="82296">
                      <a:solidFill>
                        <a:srgbClr val="FFFFFF"/>
                      </a:solidFill>
                      <a:prstDash val="solid"/>
                    </a:lnT>
                    <a:solidFill>
                      <a:srgbClr val="F3C3E6"/>
                    </a:solidFill>
                  </a:tcPr>
                </a:tc>
              </a:tr>
              <a:tr h="505206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28EBE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28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«Орлёнок</a:t>
                      </a:r>
                      <a:r>
                        <a:rPr dirty="0" sz="1200" spc="-5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Эколог»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28EBE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76200">
                      <a:solidFill>
                        <a:srgbClr val="FFFFFF"/>
                      </a:solidFill>
                      <a:prstDash val="solid"/>
                    </a:lnL>
                    <a:lnT w="82296">
                      <a:solidFill>
                        <a:srgbClr val="FFFFFF"/>
                      </a:solidFill>
                      <a:prstDash val="solid"/>
                    </a:lnT>
                    <a:solidFill>
                      <a:srgbClr val="F3C3E6"/>
                    </a:solidFill>
                  </a:tcPr>
                </a:tc>
              </a:tr>
              <a:tr h="156972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28EBE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28EBE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66700">
                        <a:lnSpc>
                          <a:spcPct val="100000"/>
                        </a:lnSpc>
                      </a:pPr>
                      <a:r>
                        <a:rPr dirty="0" sz="1100" b="1" i="1">
                          <a:latin typeface="Calibri"/>
                          <a:cs typeface="Calibri"/>
                        </a:rPr>
                        <a:t>*</a:t>
                      </a:r>
                      <a:r>
                        <a:rPr dirty="0" sz="1100" spc="-5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 i="1">
                          <a:latin typeface="Calibri"/>
                          <a:cs typeface="Calibri"/>
                        </a:rPr>
                        <a:t>Каникулы</a:t>
                      </a:r>
                      <a:r>
                        <a:rPr dirty="0" sz="1100" spc="-50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 i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100" spc="-10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 i="1">
                          <a:latin typeface="Calibri"/>
                          <a:cs typeface="Calibri"/>
                        </a:rPr>
                        <a:t>27.03</a:t>
                      </a:r>
                      <a:r>
                        <a:rPr dirty="0" sz="1100" spc="-10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 b="1" i="1">
                          <a:latin typeface="Calibri"/>
                          <a:cs typeface="Calibri"/>
                        </a:rPr>
                        <a:t>по</a:t>
                      </a:r>
                      <a:r>
                        <a:rPr dirty="0" sz="1100" spc="-15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 i="1">
                          <a:latin typeface="Calibri"/>
                          <a:cs typeface="Calibri"/>
                        </a:rPr>
                        <a:t>02.04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F3C3E6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76200">
                      <a:solidFill>
                        <a:srgbClr val="FFFFFF"/>
                      </a:solidFill>
                      <a:prstDash val="solid"/>
                    </a:lnL>
                    <a:lnT w="82296">
                      <a:solidFill>
                        <a:srgbClr val="FFFFFF"/>
                      </a:solidFill>
                      <a:prstDash val="solid"/>
                    </a:lnT>
                    <a:solidFill>
                      <a:srgbClr val="F3C3E6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100" b="1" i="1">
                          <a:latin typeface="Calibri"/>
                          <a:cs typeface="Calibri"/>
                        </a:rPr>
                        <a:t>*</a:t>
                      </a:r>
                      <a:r>
                        <a:rPr dirty="0" sz="1100" spc="-5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 i="1">
                          <a:latin typeface="Calibri"/>
                          <a:cs typeface="Calibri"/>
                        </a:rPr>
                        <a:t>Каникулы</a:t>
                      </a:r>
                      <a:r>
                        <a:rPr dirty="0" sz="1100" spc="-50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 i="1">
                          <a:latin typeface="Calibri"/>
                          <a:cs typeface="Calibri"/>
                        </a:rPr>
                        <a:t>с</a:t>
                      </a:r>
                      <a:r>
                        <a:rPr dirty="0" sz="1100" spc="-10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 i="1">
                          <a:latin typeface="Calibri"/>
                          <a:cs typeface="Calibri"/>
                        </a:rPr>
                        <a:t>31.10</a:t>
                      </a:r>
                      <a:r>
                        <a:rPr dirty="0" sz="1100" spc="-15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 b="1" i="1">
                          <a:latin typeface="Calibri"/>
                          <a:cs typeface="Calibri"/>
                        </a:rPr>
                        <a:t>по</a:t>
                      </a:r>
                      <a:r>
                        <a:rPr dirty="0" sz="1100" spc="-20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 i="1">
                          <a:latin typeface="Calibri"/>
                          <a:cs typeface="Calibri"/>
                        </a:rPr>
                        <a:t>06.11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382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F3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100" b="1" i="1">
                          <a:latin typeface="Calibri"/>
                          <a:cs typeface="Calibri"/>
                        </a:rPr>
                        <a:t>*</a:t>
                      </a:r>
                      <a:r>
                        <a:rPr dirty="0" sz="1100" spc="-5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 i="1">
                          <a:latin typeface="Calibri"/>
                          <a:cs typeface="Calibri"/>
                        </a:rPr>
                        <a:t>Каникулы</a:t>
                      </a:r>
                      <a:r>
                        <a:rPr dirty="0" sz="1100" spc="-45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 i="1">
                          <a:latin typeface="Calibri"/>
                          <a:cs typeface="Calibri"/>
                        </a:rPr>
                        <a:t>с 26.12</a:t>
                      </a:r>
                      <a:r>
                        <a:rPr dirty="0" sz="1100" spc="-15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 b="1" i="1">
                          <a:latin typeface="Calibri"/>
                          <a:cs typeface="Calibri"/>
                        </a:rPr>
                        <a:t>по</a:t>
                      </a:r>
                      <a:r>
                        <a:rPr dirty="0" sz="1100" spc="-10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 i="1">
                          <a:latin typeface="Calibri"/>
                          <a:cs typeface="Calibri"/>
                        </a:rPr>
                        <a:t>08.01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382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F3C3E6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F3C3E6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76200">
                      <a:solidFill>
                        <a:srgbClr val="FFFFFF"/>
                      </a:solidFill>
                      <a:prstDash val="solid"/>
                    </a:lnL>
                    <a:lnT w="82296">
                      <a:solidFill>
                        <a:srgbClr val="FFFFFF"/>
                      </a:solidFill>
                      <a:prstDash val="solid"/>
                    </a:lnT>
                    <a:solidFill>
                      <a:srgbClr val="F3C3E6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467055" y="188721"/>
            <a:ext cx="28568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i="1">
                <a:solidFill>
                  <a:srgbClr val="A6A6A6"/>
                </a:solidFill>
                <a:latin typeface="Calibri"/>
                <a:cs typeface="Calibri"/>
              </a:rPr>
              <a:t>ПРОГРАММА</a:t>
            </a:r>
            <a:r>
              <a:rPr dirty="0" sz="1200" spc="-20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A6A6A6"/>
                </a:solidFill>
                <a:latin typeface="Calibri"/>
                <a:cs typeface="Calibri"/>
              </a:rPr>
              <a:t>ВНЕУРОЧНОЙ</a:t>
            </a:r>
            <a:r>
              <a:rPr dirty="0" sz="1200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A6A6A6"/>
                </a:solidFill>
                <a:latin typeface="Calibri"/>
                <a:cs typeface="Calibri"/>
              </a:rPr>
              <a:t>ДЕЯТЕЛЬНОСТИ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4227" y="1543050"/>
            <a:ext cx="4645660" cy="880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10" b="1" i="1">
                <a:latin typeface="Calibri"/>
                <a:cs typeface="Calibri"/>
              </a:rPr>
              <a:t>Цель: </a:t>
            </a:r>
            <a:r>
              <a:rPr dirty="0" sz="1400" spc="-5">
                <a:latin typeface="Calibri"/>
                <a:cs typeface="Calibri"/>
              </a:rPr>
              <a:t>совершенствование профессиональных </a:t>
            </a:r>
            <a:r>
              <a:rPr dirty="0" sz="1400" spc="-10">
                <a:latin typeface="Calibri"/>
                <a:cs typeface="Calibri"/>
              </a:rPr>
              <a:t>компетенций 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учителей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начальных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классов</a:t>
            </a:r>
            <a:r>
              <a:rPr dirty="0" sz="1400">
                <a:latin typeface="Calibri"/>
                <a:cs typeface="Calibri"/>
              </a:rPr>
              <a:t> по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организации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совместной 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деятельности </a:t>
            </a:r>
            <a:r>
              <a:rPr dirty="0" sz="1400" spc="-5">
                <a:latin typeface="Calibri"/>
                <a:cs typeface="Calibri"/>
              </a:rPr>
              <a:t>детей </a:t>
            </a:r>
            <a:r>
              <a:rPr dirty="0" sz="1400">
                <a:latin typeface="Calibri"/>
                <a:cs typeface="Calibri"/>
              </a:rPr>
              <a:t>и </a:t>
            </a:r>
            <a:r>
              <a:rPr dirty="0" sz="1400" spc="-5">
                <a:latin typeface="Calibri"/>
                <a:cs typeface="Calibri"/>
              </a:rPr>
              <a:t>взрослых, </a:t>
            </a:r>
            <a:r>
              <a:rPr dirty="0" sz="1400">
                <a:latin typeface="Calibri"/>
                <a:cs typeface="Calibri"/>
              </a:rPr>
              <a:t>направленной на </a:t>
            </a:r>
            <a:r>
              <a:rPr dirty="0" sz="1400" spc="-5">
                <a:latin typeface="Calibri"/>
                <a:cs typeface="Calibri"/>
              </a:rPr>
              <a:t>развитие 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социальной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активности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обучающихся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начальной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школы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4227" y="2610104"/>
            <a:ext cx="464566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 i="1">
                <a:latin typeface="Calibri"/>
                <a:cs typeface="Calibri"/>
              </a:rPr>
              <a:t>Задачи: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latin typeface="Calibri"/>
                <a:cs typeface="Calibri"/>
              </a:rPr>
              <a:t>освоение</a:t>
            </a:r>
            <a:r>
              <a:rPr dirty="0" sz="1400" spc="16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слушателями</a:t>
            </a:r>
            <a:r>
              <a:rPr dirty="0" sz="1400" spc="15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методики</a:t>
            </a:r>
            <a:r>
              <a:rPr dirty="0" sz="1400" spc="17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коллективной</a:t>
            </a:r>
            <a:r>
              <a:rPr dirty="0" sz="1400" spc="15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творческой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4227" y="3037077"/>
            <a:ext cx="464566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93800" algn="l"/>
                <a:tab pos="1595755" algn="l"/>
                <a:tab pos="2536825" algn="l"/>
                <a:tab pos="3655060" algn="l"/>
              </a:tabLst>
            </a:pPr>
            <a:r>
              <a:rPr dirty="0" sz="1400" spc="-20">
                <a:latin typeface="Calibri"/>
                <a:cs typeface="Calibri"/>
              </a:rPr>
              <a:t>д</a:t>
            </a:r>
            <a:r>
              <a:rPr dirty="0" sz="1400">
                <a:latin typeface="Calibri"/>
                <a:cs typeface="Calibri"/>
              </a:rPr>
              <a:t>е</a:t>
            </a:r>
            <a:r>
              <a:rPr dirty="0" sz="1400" spc="-10">
                <a:latin typeface="Calibri"/>
                <a:cs typeface="Calibri"/>
              </a:rPr>
              <a:t>я</a:t>
            </a:r>
            <a:r>
              <a:rPr dirty="0" sz="1400" spc="-20">
                <a:latin typeface="Calibri"/>
                <a:cs typeface="Calibri"/>
              </a:rPr>
              <a:t>т</a:t>
            </a:r>
            <a:r>
              <a:rPr dirty="0" sz="1400" spc="-30">
                <a:latin typeface="Calibri"/>
                <a:cs typeface="Calibri"/>
              </a:rPr>
              <a:t>е</a:t>
            </a:r>
            <a:r>
              <a:rPr dirty="0" sz="1400" spc="-5">
                <a:latin typeface="Calibri"/>
                <a:cs typeface="Calibri"/>
              </a:rPr>
              <a:t>ль</a:t>
            </a:r>
            <a:r>
              <a:rPr dirty="0" sz="1400" spc="5">
                <a:latin typeface="Calibri"/>
                <a:cs typeface="Calibri"/>
              </a:rPr>
              <a:t>н</a:t>
            </a:r>
            <a:r>
              <a:rPr dirty="0" sz="1400" spc="-5">
                <a:latin typeface="Calibri"/>
                <a:cs typeface="Calibri"/>
              </a:rPr>
              <a:t>ос</a:t>
            </a:r>
            <a:r>
              <a:rPr dirty="0" sz="1400" spc="-10">
                <a:latin typeface="Calibri"/>
                <a:cs typeface="Calibri"/>
              </a:rPr>
              <a:t>т</a:t>
            </a:r>
            <a:r>
              <a:rPr dirty="0" sz="1400">
                <a:latin typeface="Calibri"/>
                <a:cs typeface="Calibri"/>
              </a:rPr>
              <a:t>и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 spc="-30">
                <a:latin typeface="Calibri"/>
                <a:cs typeface="Calibri"/>
              </a:rPr>
              <a:t>к</a:t>
            </a:r>
            <a:r>
              <a:rPr dirty="0" sz="1400">
                <a:latin typeface="Calibri"/>
                <a:cs typeface="Calibri"/>
              </a:rPr>
              <a:t>ак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 spc="-5">
                <a:latin typeface="Calibri"/>
                <a:cs typeface="Calibri"/>
              </a:rPr>
              <a:t>ос</a:t>
            </a:r>
            <a:r>
              <a:rPr dirty="0" sz="1400" spc="-10">
                <a:latin typeface="Calibri"/>
                <a:cs typeface="Calibri"/>
              </a:rPr>
              <a:t>н</a:t>
            </a:r>
            <a:r>
              <a:rPr dirty="0" sz="1400" spc="-5">
                <a:latin typeface="Calibri"/>
                <a:cs typeface="Calibri"/>
              </a:rPr>
              <a:t>ов</a:t>
            </a:r>
            <a:r>
              <a:rPr dirty="0" sz="1400" spc="5">
                <a:latin typeface="Calibri"/>
                <a:cs typeface="Calibri"/>
              </a:rPr>
              <a:t>н</a:t>
            </a:r>
            <a:r>
              <a:rPr dirty="0" sz="1400" spc="-5">
                <a:latin typeface="Calibri"/>
                <a:cs typeface="Calibri"/>
              </a:rPr>
              <a:t>о</a:t>
            </a:r>
            <a:r>
              <a:rPr dirty="0" sz="1400" spc="-30">
                <a:latin typeface="Calibri"/>
                <a:cs typeface="Calibri"/>
              </a:rPr>
              <a:t>г</a:t>
            </a:r>
            <a:r>
              <a:rPr dirty="0" sz="1400">
                <a:latin typeface="Calibri"/>
                <a:cs typeface="Calibri"/>
              </a:rPr>
              <a:t>о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>
                <a:latin typeface="Calibri"/>
                <a:cs typeface="Calibri"/>
              </a:rPr>
              <a:t>ин</a:t>
            </a:r>
            <a:r>
              <a:rPr dirty="0" sz="1400" spc="-5">
                <a:latin typeface="Calibri"/>
                <a:cs typeface="Calibri"/>
              </a:rPr>
              <a:t>ст</a:t>
            </a:r>
            <a:r>
              <a:rPr dirty="0" sz="1400" spc="-25">
                <a:latin typeface="Calibri"/>
                <a:cs typeface="Calibri"/>
              </a:rPr>
              <a:t>р</a:t>
            </a:r>
            <a:r>
              <a:rPr dirty="0" sz="1400" spc="-15">
                <a:latin typeface="Calibri"/>
                <a:cs typeface="Calibri"/>
              </a:rPr>
              <a:t>у</a:t>
            </a:r>
            <a:r>
              <a:rPr dirty="0" sz="1400" spc="-5">
                <a:latin typeface="Calibri"/>
                <a:cs typeface="Calibri"/>
              </a:rPr>
              <a:t>ме</a:t>
            </a:r>
            <a:r>
              <a:rPr dirty="0" sz="1400">
                <a:latin typeface="Calibri"/>
                <a:cs typeface="Calibri"/>
              </a:rPr>
              <a:t>н</a:t>
            </a:r>
            <a:r>
              <a:rPr dirty="0" sz="1400" spc="-5">
                <a:latin typeface="Calibri"/>
                <a:cs typeface="Calibri"/>
              </a:rPr>
              <a:t>т</a:t>
            </a:r>
            <a:r>
              <a:rPr dirty="0" sz="1400">
                <a:latin typeface="Calibri"/>
                <a:cs typeface="Calibri"/>
              </a:rPr>
              <a:t>а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 spc="-5">
                <a:latin typeface="Calibri"/>
                <a:cs typeface="Calibri"/>
              </a:rPr>
              <a:t>ор</a:t>
            </a:r>
            <a:r>
              <a:rPr dirty="0" sz="1400" spc="-10">
                <a:latin typeface="Calibri"/>
                <a:cs typeface="Calibri"/>
              </a:rPr>
              <a:t>г</a:t>
            </a:r>
            <a:r>
              <a:rPr dirty="0" sz="1400">
                <a:latin typeface="Calibri"/>
                <a:cs typeface="Calibri"/>
              </a:rPr>
              <a:t>ани</a:t>
            </a:r>
            <a:r>
              <a:rPr dirty="0" sz="1400" spc="-10">
                <a:latin typeface="Calibri"/>
                <a:cs typeface="Calibri"/>
              </a:rPr>
              <a:t>з</a:t>
            </a:r>
            <a:r>
              <a:rPr dirty="0" sz="1400" spc="5">
                <a:latin typeface="Calibri"/>
                <a:cs typeface="Calibri"/>
              </a:rPr>
              <a:t>ац</a:t>
            </a:r>
            <a:r>
              <a:rPr dirty="0" sz="1400">
                <a:latin typeface="Calibri"/>
                <a:cs typeface="Calibri"/>
              </a:rPr>
              <a:t>ии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4227" y="3250438"/>
            <a:ext cx="33489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libri"/>
                <a:cs typeface="Calibri"/>
              </a:rPr>
              <a:t>совместной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деятельности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детей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и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взрослых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4227" y="3585717"/>
            <a:ext cx="4646930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52525" algn="l"/>
                <a:tab pos="3507740" algn="l"/>
              </a:tabLst>
            </a:pPr>
            <a:r>
              <a:rPr dirty="0" sz="1400" spc="-5">
                <a:latin typeface="Calibri"/>
                <a:cs typeface="Calibri"/>
              </a:rPr>
              <a:t>ор</a:t>
            </a:r>
            <a:r>
              <a:rPr dirty="0" sz="1400" spc="-10">
                <a:latin typeface="Calibri"/>
                <a:cs typeface="Calibri"/>
              </a:rPr>
              <a:t>г</a:t>
            </a:r>
            <a:r>
              <a:rPr dirty="0" sz="1400">
                <a:latin typeface="Calibri"/>
                <a:cs typeface="Calibri"/>
              </a:rPr>
              <a:t>ани</a:t>
            </a:r>
            <a:r>
              <a:rPr dirty="0" sz="1400" spc="-10">
                <a:latin typeface="Calibri"/>
                <a:cs typeface="Calibri"/>
              </a:rPr>
              <a:t>з</a:t>
            </a:r>
            <a:r>
              <a:rPr dirty="0" sz="1400">
                <a:latin typeface="Calibri"/>
                <a:cs typeface="Calibri"/>
              </a:rPr>
              <a:t>а</a:t>
            </a:r>
            <a:r>
              <a:rPr dirty="0" sz="1400" spc="5">
                <a:latin typeface="Calibri"/>
                <a:cs typeface="Calibri"/>
              </a:rPr>
              <a:t>ц</a:t>
            </a:r>
            <a:r>
              <a:rPr dirty="0" sz="1400">
                <a:latin typeface="Calibri"/>
                <a:cs typeface="Calibri"/>
              </a:rPr>
              <a:t>ия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>
                <a:latin typeface="Calibri"/>
                <a:cs typeface="Calibri"/>
              </a:rPr>
              <a:t>п</a:t>
            </a:r>
            <a:r>
              <a:rPr dirty="0" sz="1400" spc="-5">
                <a:latin typeface="Calibri"/>
                <a:cs typeface="Calibri"/>
              </a:rPr>
              <a:t>р</a:t>
            </a:r>
            <a:r>
              <a:rPr dirty="0" sz="1400">
                <a:latin typeface="Calibri"/>
                <a:cs typeface="Calibri"/>
              </a:rPr>
              <a:t>а</a:t>
            </a:r>
            <a:r>
              <a:rPr dirty="0" sz="1400" spc="5">
                <a:latin typeface="Calibri"/>
                <a:cs typeface="Calibri"/>
              </a:rPr>
              <a:t>к</a:t>
            </a:r>
            <a:r>
              <a:rPr dirty="0" sz="1400" spc="-5">
                <a:latin typeface="Calibri"/>
                <a:cs typeface="Calibri"/>
              </a:rPr>
              <a:t>т</a:t>
            </a:r>
            <a:r>
              <a:rPr dirty="0" sz="1400" spc="-10">
                <a:latin typeface="Calibri"/>
                <a:cs typeface="Calibri"/>
              </a:rPr>
              <a:t>и</a:t>
            </a:r>
            <a:r>
              <a:rPr dirty="0" sz="1400" spc="-30">
                <a:latin typeface="Calibri"/>
                <a:cs typeface="Calibri"/>
              </a:rPr>
              <a:t>к</a:t>
            </a:r>
            <a:r>
              <a:rPr dirty="0" sz="1400">
                <a:latin typeface="Calibri"/>
                <a:cs typeface="Calibri"/>
              </a:rPr>
              <a:t>о-</a:t>
            </a:r>
            <a:r>
              <a:rPr dirty="0" sz="1400" spc="-5">
                <a:latin typeface="Calibri"/>
                <a:cs typeface="Calibri"/>
              </a:rPr>
              <a:t>ори</a:t>
            </a:r>
            <a:r>
              <a:rPr dirty="0" sz="1400">
                <a:latin typeface="Calibri"/>
                <a:cs typeface="Calibri"/>
              </a:rPr>
              <a:t>ент</a:t>
            </a:r>
            <a:r>
              <a:rPr dirty="0" sz="1400" spc="-5">
                <a:latin typeface="Calibri"/>
                <a:cs typeface="Calibri"/>
              </a:rPr>
              <a:t>и</a:t>
            </a:r>
            <a:r>
              <a:rPr dirty="0" sz="1400" spc="-10">
                <a:latin typeface="Calibri"/>
                <a:cs typeface="Calibri"/>
              </a:rPr>
              <a:t>р</a:t>
            </a:r>
            <a:r>
              <a:rPr dirty="0" sz="1400" spc="-5">
                <a:latin typeface="Calibri"/>
                <a:cs typeface="Calibri"/>
              </a:rPr>
              <a:t>ова</a:t>
            </a:r>
            <a:r>
              <a:rPr dirty="0" sz="1400" spc="5">
                <a:latin typeface="Calibri"/>
                <a:cs typeface="Calibri"/>
              </a:rPr>
              <a:t>н</a:t>
            </a:r>
            <a:r>
              <a:rPr dirty="0" sz="1400">
                <a:latin typeface="Calibri"/>
                <a:cs typeface="Calibri"/>
              </a:rPr>
              <a:t>н</a:t>
            </a:r>
            <a:r>
              <a:rPr dirty="0" sz="1400" spc="-5">
                <a:latin typeface="Calibri"/>
                <a:cs typeface="Calibri"/>
              </a:rPr>
              <a:t>о</a:t>
            </a:r>
            <a:r>
              <a:rPr dirty="0" sz="1400" spc="-15">
                <a:latin typeface="Calibri"/>
                <a:cs typeface="Calibri"/>
              </a:rPr>
              <a:t>г</a:t>
            </a:r>
            <a:r>
              <a:rPr dirty="0" sz="1400">
                <a:latin typeface="Calibri"/>
                <a:cs typeface="Calibri"/>
              </a:rPr>
              <a:t>о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 spc="-15">
                <a:latin typeface="Calibri"/>
                <a:cs typeface="Calibri"/>
              </a:rPr>
              <a:t>«</a:t>
            </a:r>
            <a:r>
              <a:rPr dirty="0" sz="1400">
                <a:latin typeface="Calibri"/>
                <a:cs typeface="Calibri"/>
              </a:rPr>
              <a:t>п</a:t>
            </a:r>
            <a:r>
              <a:rPr dirty="0" sz="1400" spc="-5">
                <a:latin typeface="Calibri"/>
                <a:cs typeface="Calibri"/>
              </a:rPr>
              <a:t>р</a:t>
            </a:r>
            <a:r>
              <a:rPr dirty="0" sz="1400" spc="-25">
                <a:latin typeface="Calibri"/>
                <a:cs typeface="Calibri"/>
              </a:rPr>
              <a:t>о</a:t>
            </a:r>
            <a:r>
              <a:rPr dirty="0" sz="1400">
                <a:latin typeface="Calibri"/>
                <a:cs typeface="Calibri"/>
              </a:rPr>
              <a:t>жив</a:t>
            </a:r>
            <a:r>
              <a:rPr dirty="0" sz="1400" spc="-5">
                <a:latin typeface="Calibri"/>
                <a:cs typeface="Calibri"/>
              </a:rPr>
              <a:t>а</a:t>
            </a:r>
            <a:r>
              <a:rPr dirty="0" sz="1400">
                <a:latin typeface="Calibri"/>
                <a:cs typeface="Calibri"/>
              </a:rPr>
              <a:t>ния»  </a:t>
            </a:r>
            <a:r>
              <a:rPr dirty="0" sz="1400" spc="-10">
                <a:latin typeface="Calibri"/>
                <a:cs typeface="Calibri"/>
              </a:rPr>
              <a:t>треков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программы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«Орлята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России»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4227" y="4134103"/>
            <a:ext cx="4646295" cy="666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Calibri"/>
                <a:cs typeface="Calibri"/>
              </a:rPr>
              <a:t>организация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аналитической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работы,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направленной</a:t>
            </a:r>
            <a:r>
              <a:rPr dirty="0" sz="1400">
                <a:latin typeface="Calibri"/>
                <a:cs typeface="Calibri"/>
              </a:rPr>
              <a:t> на </a:t>
            </a:r>
            <a:r>
              <a:rPr dirty="0" sz="1400" spc="-30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имплементацию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полученных</a:t>
            </a:r>
            <a:r>
              <a:rPr dirty="0" sz="1400">
                <a:latin typeface="Calibri"/>
                <a:cs typeface="Calibri"/>
              </a:rPr>
              <a:t> знаний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в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практической 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деятельности педагога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81244" y="1583436"/>
            <a:ext cx="0" cy="3294379"/>
          </a:xfrm>
          <a:custGeom>
            <a:avLst/>
            <a:gdLst/>
            <a:ahLst/>
            <a:cxnLst/>
            <a:rect l="l" t="t" r="r" b="b"/>
            <a:pathLst>
              <a:path w="0" h="3294379">
                <a:moveTo>
                  <a:pt x="0" y="3293808"/>
                </a:moveTo>
                <a:lnTo>
                  <a:pt x="0" y="0"/>
                </a:lnTo>
              </a:path>
            </a:pathLst>
          </a:custGeom>
          <a:ln w="9144">
            <a:solidFill>
              <a:srgbClr val="D500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553583" y="1526539"/>
            <a:ext cx="2557780" cy="880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Calibri"/>
                <a:cs typeface="Calibri"/>
              </a:rPr>
              <a:t>Формат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обучения: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очно-заочный</a:t>
            </a:r>
            <a:endParaRPr sz="1400">
              <a:latin typeface="Calibri"/>
              <a:cs typeface="Calibri"/>
            </a:endParaRPr>
          </a:p>
          <a:p>
            <a:pPr marL="210185" marR="498475" indent="-198120">
              <a:lnSpc>
                <a:spcPct val="100000"/>
              </a:lnSpc>
            </a:pPr>
            <a:r>
              <a:rPr dirty="0" sz="1400" spc="-10">
                <a:latin typeface="Calibri"/>
                <a:cs typeface="Calibri"/>
              </a:rPr>
              <a:t>Количество </a:t>
            </a:r>
            <a:r>
              <a:rPr dirty="0" sz="1400">
                <a:latin typeface="Calibri"/>
                <a:cs typeface="Calibri"/>
              </a:rPr>
              <a:t>часов: 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дистанционно </a:t>
            </a:r>
            <a:r>
              <a:rPr dirty="0" sz="1400" b="1">
                <a:latin typeface="Calibri"/>
                <a:cs typeface="Calibri"/>
              </a:rPr>
              <a:t>– </a:t>
            </a:r>
            <a:r>
              <a:rPr dirty="0" sz="1400" spc="-5" b="1">
                <a:latin typeface="Calibri"/>
                <a:cs typeface="Calibri"/>
              </a:rPr>
              <a:t>24 часа </a:t>
            </a:r>
            <a:r>
              <a:rPr dirty="0" sz="1400" spc="-31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очно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–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48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часов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53583" y="2502154"/>
            <a:ext cx="308229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libri"/>
                <a:cs typeface="Calibri"/>
              </a:rPr>
              <a:t>Сроки: </a:t>
            </a:r>
            <a:r>
              <a:rPr dirty="0" sz="1400" b="1">
                <a:latin typeface="Calibri"/>
                <a:cs typeface="Calibri"/>
              </a:rPr>
              <a:t>весна,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осень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2023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spc="-15" b="1">
                <a:latin typeface="Calibri"/>
                <a:cs typeface="Calibri"/>
              </a:rPr>
              <a:t>года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-10">
                <a:latin typeface="Calibri"/>
                <a:cs typeface="Calibri"/>
              </a:rPr>
              <a:t>Количество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обучающихся: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1200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человек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62091" y="3061208"/>
            <a:ext cx="2727960" cy="666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b="1" i="1">
                <a:latin typeface="Calibri"/>
                <a:cs typeface="Calibri"/>
              </a:rPr>
              <a:t>По </a:t>
            </a:r>
            <a:r>
              <a:rPr dirty="0" sz="1400" spc="-5" b="1" i="1">
                <a:latin typeface="Calibri"/>
                <a:cs typeface="Calibri"/>
              </a:rPr>
              <a:t>итогам </a:t>
            </a:r>
            <a:r>
              <a:rPr dirty="0" sz="1400" spc="-10" i="1">
                <a:latin typeface="Calibri"/>
                <a:cs typeface="Calibri"/>
              </a:rPr>
              <a:t>прохождения </a:t>
            </a:r>
            <a:r>
              <a:rPr dirty="0" sz="1400" spc="-5" i="1">
                <a:latin typeface="Calibri"/>
                <a:cs typeface="Calibri"/>
              </a:rPr>
              <a:t>обучения </a:t>
            </a:r>
            <a:r>
              <a:rPr dirty="0" sz="1400" spc="-305" i="1">
                <a:latin typeface="Calibri"/>
                <a:cs typeface="Calibri"/>
              </a:rPr>
              <a:t> </a:t>
            </a:r>
            <a:r>
              <a:rPr dirty="0" sz="1400" spc="-5" i="1">
                <a:latin typeface="Calibri"/>
                <a:cs typeface="Calibri"/>
              </a:rPr>
              <a:t>учитель получает </a:t>
            </a:r>
            <a:r>
              <a:rPr dirty="0" sz="1400" spc="-5" b="1" i="1">
                <a:latin typeface="Calibri"/>
                <a:cs typeface="Calibri"/>
              </a:rPr>
              <a:t>удостоверение </a:t>
            </a:r>
            <a:r>
              <a:rPr dirty="0" sz="1400" spc="-305" b="1" i="1">
                <a:latin typeface="Calibri"/>
                <a:cs typeface="Calibri"/>
              </a:rPr>
              <a:t> </a:t>
            </a:r>
            <a:r>
              <a:rPr dirty="0" sz="1400" b="1" i="1">
                <a:latin typeface="Calibri"/>
                <a:cs typeface="Calibri"/>
              </a:rPr>
              <a:t>о</a:t>
            </a:r>
            <a:r>
              <a:rPr dirty="0" sz="1400" spc="-25" b="1" i="1">
                <a:latin typeface="Calibri"/>
                <a:cs typeface="Calibri"/>
              </a:rPr>
              <a:t> </a:t>
            </a:r>
            <a:r>
              <a:rPr dirty="0" sz="1400" spc="-5" b="1" i="1">
                <a:latin typeface="Calibri"/>
                <a:cs typeface="Calibri"/>
              </a:rPr>
              <a:t>повышении</a:t>
            </a:r>
            <a:r>
              <a:rPr dirty="0" sz="1400" spc="-15" b="1" i="1">
                <a:latin typeface="Calibri"/>
                <a:cs typeface="Calibri"/>
              </a:rPr>
              <a:t> </a:t>
            </a:r>
            <a:r>
              <a:rPr dirty="0" sz="1400" spc="-10" b="1" i="1">
                <a:latin typeface="Calibri"/>
                <a:cs typeface="Calibri"/>
              </a:rPr>
              <a:t>квалификации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468" y="2927604"/>
            <a:ext cx="124968" cy="11430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468" y="3700271"/>
            <a:ext cx="124968" cy="11430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468" y="4227576"/>
            <a:ext cx="124968" cy="112776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5812034" y="3700270"/>
            <a:ext cx="3083560" cy="1336675"/>
            <a:chOff x="5812034" y="3700270"/>
            <a:chExt cx="3083560" cy="1336675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12034" y="4047873"/>
              <a:ext cx="950050" cy="95154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69963" y="3892294"/>
              <a:ext cx="1178052" cy="114452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78267" y="3700270"/>
              <a:ext cx="1417320" cy="1336548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772536" y="325882"/>
            <a:ext cx="5803900" cy="5467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050"/>
              </a:lnSpc>
              <a:spcBef>
                <a:spcPts val="100"/>
              </a:spcBef>
            </a:pPr>
            <a:r>
              <a:rPr dirty="0" sz="1800" spc="30" b="1">
                <a:latin typeface="Calibri"/>
                <a:cs typeface="Calibri"/>
              </a:rPr>
              <a:t>ДОПОЛНИТЕЛЬНАЯ</a:t>
            </a:r>
            <a:r>
              <a:rPr dirty="0" sz="1800" spc="90" b="1">
                <a:latin typeface="Calibri"/>
                <a:cs typeface="Calibri"/>
              </a:rPr>
              <a:t> </a:t>
            </a:r>
            <a:r>
              <a:rPr dirty="0" sz="1800" spc="35" b="1">
                <a:latin typeface="Calibri"/>
                <a:cs typeface="Calibri"/>
              </a:rPr>
              <a:t>ПРОФЕССИОНАЛЬНАЯ</a:t>
            </a:r>
            <a:r>
              <a:rPr dirty="0" sz="1800" spc="65" b="1">
                <a:latin typeface="Calibri"/>
                <a:cs typeface="Calibri"/>
              </a:rPr>
              <a:t> </a:t>
            </a:r>
            <a:r>
              <a:rPr dirty="0" sz="1800" spc="25" b="1">
                <a:latin typeface="Calibri"/>
                <a:cs typeface="Calibri"/>
              </a:rPr>
              <a:t>ПРОГРАММА</a:t>
            </a:r>
            <a:endParaRPr sz="1800">
              <a:latin typeface="Calibri"/>
              <a:cs typeface="Calibri"/>
            </a:endParaRPr>
          </a:p>
          <a:p>
            <a:pPr algn="ctr" marL="3175">
              <a:lnSpc>
                <a:spcPts val="2050"/>
              </a:lnSpc>
            </a:pPr>
            <a:r>
              <a:rPr dirty="0" sz="1800" spc="35" b="1">
                <a:latin typeface="Calibri"/>
                <a:cs typeface="Calibri"/>
              </a:rPr>
              <a:t>ПОВЫШЕНИЯ</a:t>
            </a:r>
            <a:r>
              <a:rPr dirty="0" sz="1800" spc="60" b="1">
                <a:latin typeface="Calibri"/>
                <a:cs typeface="Calibri"/>
              </a:rPr>
              <a:t> </a:t>
            </a:r>
            <a:r>
              <a:rPr dirty="0" sz="1800" spc="35" b="1">
                <a:latin typeface="Calibri"/>
                <a:cs typeface="Calibri"/>
              </a:rPr>
              <a:t>КВАЛИФИКАЦИИ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83558" y="853566"/>
            <a:ext cx="31921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57785">
              <a:lnSpc>
                <a:spcPct val="100000"/>
              </a:lnSpc>
              <a:spcBef>
                <a:spcPts val="100"/>
              </a:spcBef>
            </a:pPr>
            <a:r>
              <a:rPr dirty="0" sz="1200" spc="35">
                <a:latin typeface="Calibri"/>
                <a:cs typeface="Calibri"/>
              </a:rPr>
              <a:t>учителей начальных классов  </a:t>
            </a:r>
            <a:r>
              <a:rPr dirty="0" sz="1200" spc="20">
                <a:latin typeface="Calibri"/>
                <a:cs typeface="Calibri"/>
              </a:rPr>
              <a:t>по  </a:t>
            </a:r>
            <a:r>
              <a:rPr dirty="0" sz="1200" spc="30">
                <a:latin typeface="Calibri"/>
                <a:cs typeface="Calibri"/>
              </a:rPr>
              <a:t>подготовке </a:t>
            </a:r>
            <a:r>
              <a:rPr dirty="0" sz="1200" spc="-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к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реализации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Программы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15">
                <a:latin typeface="Calibri"/>
                <a:cs typeface="Calibri"/>
              </a:rPr>
              <a:t>«ОРЛЯТА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35">
                <a:latin typeface="Calibri"/>
                <a:cs typeface="Calibri"/>
              </a:rPr>
              <a:t>РОССИИ»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63726" y="165545"/>
            <a:ext cx="2068195" cy="1343025"/>
            <a:chOff x="263726" y="165545"/>
            <a:chExt cx="2068195" cy="1343025"/>
          </a:xfrm>
        </p:grpSpPr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3726" y="165545"/>
              <a:ext cx="2067981" cy="134296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9703" y="530352"/>
              <a:ext cx="1261871" cy="5791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939665" cy="5143500"/>
            <a:chOff x="0" y="0"/>
            <a:chExt cx="4939665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743798" cy="18755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56403" y="3834384"/>
              <a:ext cx="182879" cy="1630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6248" y="1440180"/>
              <a:ext cx="1972055" cy="27919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4196" y="1341119"/>
              <a:ext cx="1932939" cy="1932939"/>
            </a:xfrm>
            <a:custGeom>
              <a:avLst/>
              <a:gdLst/>
              <a:ahLst/>
              <a:cxnLst/>
              <a:rect l="l" t="t" r="r" b="b"/>
              <a:pathLst>
                <a:path w="1932939" h="1932939">
                  <a:moveTo>
                    <a:pt x="966216" y="0"/>
                  </a:moveTo>
                  <a:lnTo>
                    <a:pt x="917991" y="1182"/>
                  </a:lnTo>
                  <a:lnTo>
                    <a:pt x="870379" y="4692"/>
                  </a:lnTo>
                  <a:lnTo>
                    <a:pt x="823435" y="10475"/>
                  </a:lnTo>
                  <a:lnTo>
                    <a:pt x="777213" y="18475"/>
                  </a:lnTo>
                  <a:lnTo>
                    <a:pt x="731769" y="28637"/>
                  </a:lnTo>
                  <a:lnTo>
                    <a:pt x="687159" y="40906"/>
                  </a:lnTo>
                  <a:lnTo>
                    <a:pt x="643437" y="55226"/>
                  </a:lnTo>
                  <a:lnTo>
                    <a:pt x="600660" y="71541"/>
                  </a:lnTo>
                  <a:lnTo>
                    <a:pt x="558882" y="89798"/>
                  </a:lnTo>
                  <a:lnTo>
                    <a:pt x="518159" y="109939"/>
                  </a:lnTo>
                  <a:lnTo>
                    <a:pt x="478547" y="131910"/>
                  </a:lnTo>
                  <a:lnTo>
                    <a:pt x="440100" y="155656"/>
                  </a:lnTo>
                  <a:lnTo>
                    <a:pt x="402874" y="181121"/>
                  </a:lnTo>
                  <a:lnTo>
                    <a:pt x="366924" y="208249"/>
                  </a:lnTo>
                  <a:lnTo>
                    <a:pt x="332306" y="236987"/>
                  </a:lnTo>
                  <a:lnTo>
                    <a:pt x="299075" y="267277"/>
                  </a:lnTo>
                  <a:lnTo>
                    <a:pt x="267286" y="299065"/>
                  </a:lnTo>
                  <a:lnTo>
                    <a:pt x="236995" y="332296"/>
                  </a:lnTo>
                  <a:lnTo>
                    <a:pt x="208257" y="366913"/>
                  </a:lnTo>
                  <a:lnTo>
                    <a:pt x="181128" y="402863"/>
                  </a:lnTo>
                  <a:lnTo>
                    <a:pt x="155662" y="440089"/>
                  </a:lnTo>
                  <a:lnTo>
                    <a:pt x="131916" y="478536"/>
                  </a:lnTo>
                  <a:lnTo>
                    <a:pt x="109944" y="518148"/>
                  </a:lnTo>
                  <a:lnTo>
                    <a:pt x="89802" y="558871"/>
                  </a:lnTo>
                  <a:lnTo>
                    <a:pt x="71545" y="600649"/>
                  </a:lnTo>
                  <a:lnTo>
                    <a:pt x="55228" y="643427"/>
                  </a:lnTo>
                  <a:lnTo>
                    <a:pt x="40908" y="687149"/>
                  </a:lnTo>
                  <a:lnTo>
                    <a:pt x="28639" y="731761"/>
                  </a:lnTo>
                  <a:lnTo>
                    <a:pt x="18476" y="777206"/>
                  </a:lnTo>
                  <a:lnTo>
                    <a:pt x="10476" y="823429"/>
                  </a:lnTo>
                  <a:lnTo>
                    <a:pt x="4692" y="870375"/>
                  </a:lnTo>
                  <a:lnTo>
                    <a:pt x="1182" y="917989"/>
                  </a:lnTo>
                  <a:lnTo>
                    <a:pt x="0" y="966215"/>
                  </a:lnTo>
                  <a:lnTo>
                    <a:pt x="1182" y="1014442"/>
                  </a:lnTo>
                  <a:lnTo>
                    <a:pt x="4692" y="1062056"/>
                  </a:lnTo>
                  <a:lnTo>
                    <a:pt x="10476" y="1109002"/>
                  </a:lnTo>
                  <a:lnTo>
                    <a:pt x="18476" y="1155225"/>
                  </a:lnTo>
                  <a:lnTo>
                    <a:pt x="28639" y="1200670"/>
                  </a:lnTo>
                  <a:lnTo>
                    <a:pt x="40908" y="1245282"/>
                  </a:lnTo>
                  <a:lnTo>
                    <a:pt x="55228" y="1289004"/>
                  </a:lnTo>
                  <a:lnTo>
                    <a:pt x="71545" y="1331782"/>
                  </a:lnTo>
                  <a:lnTo>
                    <a:pt x="89802" y="1373560"/>
                  </a:lnTo>
                  <a:lnTo>
                    <a:pt x="109944" y="1414283"/>
                  </a:lnTo>
                  <a:lnTo>
                    <a:pt x="131916" y="1453896"/>
                  </a:lnTo>
                  <a:lnTo>
                    <a:pt x="155662" y="1492342"/>
                  </a:lnTo>
                  <a:lnTo>
                    <a:pt x="181128" y="1529568"/>
                  </a:lnTo>
                  <a:lnTo>
                    <a:pt x="208257" y="1565518"/>
                  </a:lnTo>
                  <a:lnTo>
                    <a:pt x="236995" y="1600135"/>
                  </a:lnTo>
                  <a:lnTo>
                    <a:pt x="267286" y="1633366"/>
                  </a:lnTo>
                  <a:lnTo>
                    <a:pt x="299075" y="1665154"/>
                  </a:lnTo>
                  <a:lnTo>
                    <a:pt x="332306" y="1695444"/>
                  </a:lnTo>
                  <a:lnTo>
                    <a:pt x="366924" y="1724182"/>
                  </a:lnTo>
                  <a:lnTo>
                    <a:pt x="402874" y="1751310"/>
                  </a:lnTo>
                  <a:lnTo>
                    <a:pt x="440100" y="1776775"/>
                  </a:lnTo>
                  <a:lnTo>
                    <a:pt x="478547" y="1800521"/>
                  </a:lnTo>
                  <a:lnTo>
                    <a:pt x="518159" y="1822492"/>
                  </a:lnTo>
                  <a:lnTo>
                    <a:pt x="558882" y="1842633"/>
                  </a:lnTo>
                  <a:lnTo>
                    <a:pt x="600660" y="1860890"/>
                  </a:lnTo>
                  <a:lnTo>
                    <a:pt x="643437" y="1877205"/>
                  </a:lnTo>
                  <a:lnTo>
                    <a:pt x="687159" y="1891525"/>
                  </a:lnTo>
                  <a:lnTo>
                    <a:pt x="731769" y="1903794"/>
                  </a:lnTo>
                  <a:lnTo>
                    <a:pt x="777213" y="1913956"/>
                  </a:lnTo>
                  <a:lnTo>
                    <a:pt x="823435" y="1921956"/>
                  </a:lnTo>
                  <a:lnTo>
                    <a:pt x="870379" y="1927739"/>
                  </a:lnTo>
                  <a:lnTo>
                    <a:pt x="917991" y="1931249"/>
                  </a:lnTo>
                  <a:lnTo>
                    <a:pt x="966216" y="1932431"/>
                  </a:lnTo>
                  <a:lnTo>
                    <a:pt x="1014442" y="1931249"/>
                  </a:lnTo>
                  <a:lnTo>
                    <a:pt x="1062056" y="1927739"/>
                  </a:lnTo>
                  <a:lnTo>
                    <a:pt x="1109002" y="1921956"/>
                  </a:lnTo>
                  <a:lnTo>
                    <a:pt x="1155225" y="1913956"/>
                  </a:lnTo>
                  <a:lnTo>
                    <a:pt x="1200670" y="1903794"/>
                  </a:lnTo>
                  <a:lnTo>
                    <a:pt x="1245282" y="1891525"/>
                  </a:lnTo>
                  <a:lnTo>
                    <a:pt x="1289004" y="1877205"/>
                  </a:lnTo>
                  <a:lnTo>
                    <a:pt x="1331782" y="1860890"/>
                  </a:lnTo>
                  <a:lnTo>
                    <a:pt x="1373560" y="1842633"/>
                  </a:lnTo>
                  <a:lnTo>
                    <a:pt x="1414283" y="1822492"/>
                  </a:lnTo>
                  <a:lnTo>
                    <a:pt x="1453895" y="1800521"/>
                  </a:lnTo>
                  <a:lnTo>
                    <a:pt x="1492342" y="1776775"/>
                  </a:lnTo>
                  <a:lnTo>
                    <a:pt x="1529568" y="1751310"/>
                  </a:lnTo>
                  <a:lnTo>
                    <a:pt x="1565518" y="1724182"/>
                  </a:lnTo>
                  <a:lnTo>
                    <a:pt x="1600135" y="1695444"/>
                  </a:lnTo>
                  <a:lnTo>
                    <a:pt x="1633366" y="1665154"/>
                  </a:lnTo>
                  <a:lnTo>
                    <a:pt x="1665154" y="1633366"/>
                  </a:lnTo>
                  <a:lnTo>
                    <a:pt x="1695444" y="1600135"/>
                  </a:lnTo>
                  <a:lnTo>
                    <a:pt x="1724182" y="1565518"/>
                  </a:lnTo>
                  <a:lnTo>
                    <a:pt x="1751310" y="1529568"/>
                  </a:lnTo>
                  <a:lnTo>
                    <a:pt x="1776775" y="1492342"/>
                  </a:lnTo>
                  <a:lnTo>
                    <a:pt x="1800521" y="1453895"/>
                  </a:lnTo>
                  <a:lnTo>
                    <a:pt x="1822492" y="1414283"/>
                  </a:lnTo>
                  <a:lnTo>
                    <a:pt x="1842633" y="1373560"/>
                  </a:lnTo>
                  <a:lnTo>
                    <a:pt x="1860890" y="1331782"/>
                  </a:lnTo>
                  <a:lnTo>
                    <a:pt x="1877205" y="1289004"/>
                  </a:lnTo>
                  <a:lnTo>
                    <a:pt x="1891525" y="1245282"/>
                  </a:lnTo>
                  <a:lnTo>
                    <a:pt x="1903794" y="1200670"/>
                  </a:lnTo>
                  <a:lnTo>
                    <a:pt x="1913956" y="1155225"/>
                  </a:lnTo>
                  <a:lnTo>
                    <a:pt x="1921956" y="1109002"/>
                  </a:lnTo>
                  <a:lnTo>
                    <a:pt x="1927739" y="1062056"/>
                  </a:lnTo>
                  <a:lnTo>
                    <a:pt x="1931249" y="1014442"/>
                  </a:lnTo>
                  <a:lnTo>
                    <a:pt x="1932432" y="966215"/>
                  </a:lnTo>
                  <a:lnTo>
                    <a:pt x="1931249" y="917989"/>
                  </a:lnTo>
                  <a:lnTo>
                    <a:pt x="1927739" y="870375"/>
                  </a:lnTo>
                  <a:lnTo>
                    <a:pt x="1921956" y="823429"/>
                  </a:lnTo>
                  <a:lnTo>
                    <a:pt x="1913956" y="777206"/>
                  </a:lnTo>
                  <a:lnTo>
                    <a:pt x="1903794" y="731761"/>
                  </a:lnTo>
                  <a:lnTo>
                    <a:pt x="1891525" y="687149"/>
                  </a:lnTo>
                  <a:lnTo>
                    <a:pt x="1877205" y="643427"/>
                  </a:lnTo>
                  <a:lnTo>
                    <a:pt x="1860890" y="600649"/>
                  </a:lnTo>
                  <a:lnTo>
                    <a:pt x="1842633" y="558871"/>
                  </a:lnTo>
                  <a:lnTo>
                    <a:pt x="1822492" y="518148"/>
                  </a:lnTo>
                  <a:lnTo>
                    <a:pt x="1800521" y="478536"/>
                  </a:lnTo>
                  <a:lnTo>
                    <a:pt x="1776775" y="440089"/>
                  </a:lnTo>
                  <a:lnTo>
                    <a:pt x="1751310" y="402863"/>
                  </a:lnTo>
                  <a:lnTo>
                    <a:pt x="1724182" y="366913"/>
                  </a:lnTo>
                  <a:lnTo>
                    <a:pt x="1695444" y="332296"/>
                  </a:lnTo>
                  <a:lnTo>
                    <a:pt x="1665154" y="299065"/>
                  </a:lnTo>
                  <a:lnTo>
                    <a:pt x="1633366" y="267277"/>
                  </a:lnTo>
                  <a:lnTo>
                    <a:pt x="1600135" y="236987"/>
                  </a:lnTo>
                  <a:lnTo>
                    <a:pt x="1565518" y="208249"/>
                  </a:lnTo>
                  <a:lnTo>
                    <a:pt x="1529568" y="181121"/>
                  </a:lnTo>
                  <a:lnTo>
                    <a:pt x="1492342" y="155656"/>
                  </a:lnTo>
                  <a:lnTo>
                    <a:pt x="1453896" y="131910"/>
                  </a:lnTo>
                  <a:lnTo>
                    <a:pt x="1414283" y="109939"/>
                  </a:lnTo>
                  <a:lnTo>
                    <a:pt x="1373560" y="89798"/>
                  </a:lnTo>
                  <a:lnTo>
                    <a:pt x="1331782" y="71541"/>
                  </a:lnTo>
                  <a:lnTo>
                    <a:pt x="1289004" y="55226"/>
                  </a:lnTo>
                  <a:lnTo>
                    <a:pt x="1245282" y="40906"/>
                  </a:lnTo>
                  <a:lnTo>
                    <a:pt x="1200670" y="28637"/>
                  </a:lnTo>
                  <a:lnTo>
                    <a:pt x="1155225" y="18475"/>
                  </a:lnTo>
                  <a:lnTo>
                    <a:pt x="1109002" y="10475"/>
                  </a:lnTo>
                  <a:lnTo>
                    <a:pt x="1062056" y="4692"/>
                  </a:lnTo>
                  <a:lnTo>
                    <a:pt x="1014442" y="1182"/>
                  </a:lnTo>
                  <a:lnTo>
                    <a:pt x="9662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514855"/>
              <a:ext cx="1914144" cy="229819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1183" y="2488692"/>
              <a:ext cx="2189988" cy="265480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65960" y="2132076"/>
              <a:ext cx="763524" cy="76504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79831" y="4262628"/>
              <a:ext cx="562610" cy="550545"/>
            </a:xfrm>
            <a:custGeom>
              <a:avLst/>
              <a:gdLst/>
              <a:ahLst/>
              <a:cxnLst/>
              <a:rect l="l" t="t" r="r" b="b"/>
              <a:pathLst>
                <a:path w="562610" h="550545">
                  <a:moveTo>
                    <a:pt x="281177" y="0"/>
                  </a:moveTo>
                  <a:lnTo>
                    <a:pt x="235568" y="3600"/>
                  </a:lnTo>
                  <a:lnTo>
                    <a:pt x="192301" y="14023"/>
                  </a:lnTo>
                  <a:lnTo>
                    <a:pt x="151958" y="30702"/>
                  </a:lnTo>
                  <a:lnTo>
                    <a:pt x="115115" y="53072"/>
                  </a:lnTo>
                  <a:lnTo>
                    <a:pt x="82353" y="80567"/>
                  </a:lnTo>
                  <a:lnTo>
                    <a:pt x="54249" y="112619"/>
                  </a:lnTo>
                  <a:lnTo>
                    <a:pt x="31383" y="148663"/>
                  </a:lnTo>
                  <a:lnTo>
                    <a:pt x="14334" y="188132"/>
                  </a:lnTo>
                  <a:lnTo>
                    <a:pt x="3680" y="230460"/>
                  </a:lnTo>
                  <a:lnTo>
                    <a:pt x="0" y="275082"/>
                  </a:lnTo>
                  <a:lnTo>
                    <a:pt x="3680" y="319700"/>
                  </a:lnTo>
                  <a:lnTo>
                    <a:pt x="14334" y="362026"/>
                  </a:lnTo>
                  <a:lnTo>
                    <a:pt x="31383" y="401495"/>
                  </a:lnTo>
                  <a:lnTo>
                    <a:pt x="54249" y="437539"/>
                  </a:lnTo>
                  <a:lnTo>
                    <a:pt x="82353" y="469592"/>
                  </a:lnTo>
                  <a:lnTo>
                    <a:pt x="115115" y="497087"/>
                  </a:lnTo>
                  <a:lnTo>
                    <a:pt x="151958" y="519458"/>
                  </a:lnTo>
                  <a:lnTo>
                    <a:pt x="192301" y="536139"/>
                  </a:lnTo>
                  <a:lnTo>
                    <a:pt x="235568" y="546563"/>
                  </a:lnTo>
                  <a:lnTo>
                    <a:pt x="281177" y="550164"/>
                  </a:lnTo>
                  <a:lnTo>
                    <a:pt x="326787" y="546563"/>
                  </a:lnTo>
                  <a:lnTo>
                    <a:pt x="370054" y="536139"/>
                  </a:lnTo>
                  <a:lnTo>
                    <a:pt x="410397" y="519458"/>
                  </a:lnTo>
                  <a:lnTo>
                    <a:pt x="447240" y="497087"/>
                  </a:lnTo>
                  <a:lnTo>
                    <a:pt x="480002" y="469592"/>
                  </a:lnTo>
                  <a:lnTo>
                    <a:pt x="508106" y="437539"/>
                  </a:lnTo>
                  <a:lnTo>
                    <a:pt x="530972" y="401495"/>
                  </a:lnTo>
                  <a:lnTo>
                    <a:pt x="548021" y="362026"/>
                  </a:lnTo>
                  <a:lnTo>
                    <a:pt x="558675" y="319700"/>
                  </a:lnTo>
                  <a:lnTo>
                    <a:pt x="562356" y="275082"/>
                  </a:lnTo>
                  <a:lnTo>
                    <a:pt x="558675" y="230460"/>
                  </a:lnTo>
                  <a:lnTo>
                    <a:pt x="548021" y="188132"/>
                  </a:lnTo>
                  <a:lnTo>
                    <a:pt x="530972" y="148663"/>
                  </a:lnTo>
                  <a:lnTo>
                    <a:pt x="508106" y="112619"/>
                  </a:lnTo>
                  <a:lnTo>
                    <a:pt x="480002" y="80567"/>
                  </a:lnTo>
                  <a:lnTo>
                    <a:pt x="447240" y="53072"/>
                  </a:lnTo>
                  <a:lnTo>
                    <a:pt x="410397" y="30702"/>
                  </a:lnTo>
                  <a:lnTo>
                    <a:pt x="370054" y="14023"/>
                  </a:lnTo>
                  <a:lnTo>
                    <a:pt x="326787" y="3600"/>
                  </a:lnTo>
                  <a:lnTo>
                    <a:pt x="281177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22504" y="4308347"/>
              <a:ext cx="477520" cy="452755"/>
            </a:xfrm>
            <a:custGeom>
              <a:avLst/>
              <a:gdLst/>
              <a:ahLst/>
              <a:cxnLst/>
              <a:rect l="l" t="t" r="r" b="b"/>
              <a:pathLst>
                <a:path w="477520" h="452754">
                  <a:moveTo>
                    <a:pt x="238505" y="0"/>
                  </a:moveTo>
                  <a:lnTo>
                    <a:pt x="190438" y="4597"/>
                  </a:lnTo>
                  <a:lnTo>
                    <a:pt x="145668" y="17784"/>
                  </a:lnTo>
                  <a:lnTo>
                    <a:pt x="105154" y="38649"/>
                  </a:lnTo>
                  <a:lnTo>
                    <a:pt x="69856" y="66284"/>
                  </a:lnTo>
                  <a:lnTo>
                    <a:pt x="40732" y="99778"/>
                  </a:lnTo>
                  <a:lnTo>
                    <a:pt x="18742" y="138220"/>
                  </a:lnTo>
                  <a:lnTo>
                    <a:pt x="4845" y="180702"/>
                  </a:lnTo>
                  <a:lnTo>
                    <a:pt x="0" y="226313"/>
                  </a:lnTo>
                  <a:lnTo>
                    <a:pt x="4845" y="271925"/>
                  </a:lnTo>
                  <a:lnTo>
                    <a:pt x="18742" y="314407"/>
                  </a:lnTo>
                  <a:lnTo>
                    <a:pt x="40732" y="352849"/>
                  </a:lnTo>
                  <a:lnTo>
                    <a:pt x="69856" y="386343"/>
                  </a:lnTo>
                  <a:lnTo>
                    <a:pt x="105154" y="413978"/>
                  </a:lnTo>
                  <a:lnTo>
                    <a:pt x="145668" y="434843"/>
                  </a:lnTo>
                  <a:lnTo>
                    <a:pt x="190438" y="448030"/>
                  </a:lnTo>
                  <a:lnTo>
                    <a:pt x="238505" y="452627"/>
                  </a:lnTo>
                  <a:lnTo>
                    <a:pt x="286573" y="448030"/>
                  </a:lnTo>
                  <a:lnTo>
                    <a:pt x="331343" y="434843"/>
                  </a:lnTo>
                  <a:lnTo>
                    <a:pt x="371857" y="413978"/>
                  </a:lnTo>
                  <a:lnTo>
                    <a:pt x="407155" y="386343"/>
                  </a:lnTo>
                  <a:lnTo>
                    <a:pt x="436279" y="352849"/>
                  </a:lnTo>
                  <a:lnTo>
                    <a:pt x="458269" y="314407"/>
                  </a:lnTo>
                  <a:lnTo>
                    <a:pt x="472166" y="271925"/>
                  </a:lnTo>
                  <a:lnTo>
                    <a:pt x="477012" y="226313"/>
                  </a:lnTo>
                  <a:lnTo>
                    <a:pt x="472166" y="180702"/>
                  </a:lnTo>
                  <a:lnTo>
                    <a:pt x="458269" y="138220"/>
                  </a:lnTo>
                  <a:lnTo>
                    <a:pt x="436279" y="99778"/>
                  </a:lnTo>
                  <a:lnTo>
                    <a:pt x="407155" y="66284"/>
                  </a:lnTo>
                  <a:lnTo>
                    <a:pt x="371857" y="38649"/>
                  </a:lnTo>
                  <a:lnTo>
                    <a:pt x="331343" y="17784"/>
                  </a:lnTo>
                  <a:lnTo>
                    <a:pt x="286573" y="4597"/>
                  </a:lnTo>
                  <a:lnTo>
                    <a:pt x="2385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70916" y="3997452"/>
              <a:ext cx="485140" cy="474345"/>
            </a:xfrm>
            <a:custGeom>
              <a:avLst/>
              <a:gdLst/>
              <a:ahLst/>
              <a:cxnLst/>
              <a:rect l="l" t="t" r="r" b="b"/>
              <a:pathLst>
                <a:path w="485140" h="474345">
                  <a:moveTo>
                    <a:pt x="242315" y="0"/>
                  </a:moveTo>
                  <a:lnTo>
                    <a:pt x="193479" y="4814"/>
                  </a:lnTo>
                  <a:lnTo>
                    <a:pt x="147993" y="18622"/>
                  </a:lnTo>
                  <a:lnTo>
                    <a:pt x="106832" y="40471"/>
                  </a:lnTo>
                  <a:lnTo>
                    <a:pt x="70970" y="69408"/>
                  </a:lnTo>
                  <a:lnTo>
                    <a:pt x="41382" y="104481"/>
                  </a:lnTo>
                  <a:lnTo>
                    <a:pt x="19041" y="144735"/>
                  </a:lnTo>
                  <a:lnTo>
                    <a:pt x="4922" y="189220"/>
                  </a:lnTo>
                  <a:lnTo>
                    <a:pt x="0" y="236982"/>
                  </a:lnTo>
                  <a:lnTo>
                    <a:pt x="4922" y="284743"/>
                  </a:lnTo>
                  <a:lnTo>
                    <a:pt x="19041" y="329228"/>
                  </a:lnTo>
                  <a:lnTo>
                    <a:pt x="41382" y="369482"/>
                  </a:lnTo>
                  <a:lnTo>
                    <a:pt x="70970" y="404555"/>
                  </a:lnTo>
                  <a:lnTo>
                    <a:pt x="106832" y="433492"/>
                  </a:lnTo>
                  <a:lnTo>
                    <a:pt x="147993" y="455341"/>
                  </a:lnTo>
                  <a:lnTo>
                    <a:pt x="193479" y="469149"/>
                  </a:lnTo>
                  <a:lnTo>
                    <a:pt x="242315" y="473964"/>
                  </a:lnTo>
                  <a:lnTo>
                    <a:pt x="291152" y="469149"/>
                  </a:lnTo>
                  <a:lnTo>
                    <a:pt x="336638" y="455341"/>
                  </a:lnTo>
                  <a:lnTo>
                    <a:pt x="377799" y="433492"/>
                  </a:lnTo>
                  <a:lnTo>
                    <a:pt x="413661" y="404555"/>
                  </a:lnTo>
                  <a:lnTo>
                    <a:pt x="443249" y="369482"/>
                  </a:lnTo>
                  <a:lnTo>
                    <a:pt x="465590" y="329228"/>
                  </a:lnTo>
                  <a:lnTo>
                    <a:pt x="479709" y="284743"/>
                  </a:lnTo>
                  <a:lnTo>
                    <a:pt x="484631" y="236982"/>
                  </a:lnTo>
                  <a:lnTo>
                    <a:pt x="479709" y="189220"/>
                  </a:lnTo>
                  <a:lnTo>
                    <a:pt x="465590" y="144735"/>
                  </a:lnTo>
                  <a:lnTo>
                    <a:pt x="443249" y="104481"/>
                  </a:lnTo>
                  <a:lnTo>
                    <a:pt x="413661" y="69408"/>
                  </a:lnTo>
                  <a:lnTo>
                    <a:pt x="377799" y="40471"/>
                  </a:lnTo>
                  <a:lnTo>
                    <a:pt x="336638" y="18622"/>
                  </a:lnTo>
                  <a:lnTo>
                    <a:pt x="291152" y="4814"/>
                  </a:lnTo>
                  <a:lnTo>
                    <a:pt x="242315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07491" y="4035552"/>
              <a:ext cx="411480" cy="391795"/>
            </a:xfrm>
            <a:custGeom>
              <a:avLst/>
              <a:gdLst/>
              <a:ahLst/>
              <a:cxnLst/>
              <a:rect l="l" t="t" r="r" b="b"/>
              <a:pathLst>
                <a:path w="411480" h="391795">
                  <a:moveTo>
                    <a:pt x="205739" y="0"/>
                  </a:moveTo>
                  <a:lnTo>
                    <a:pt x="158565" y="5172"/>
                  </a:lnTo>
                  <a:lnTo>
                    <a:pt x="115260" y="19905"/>
                  </a:lnTo>
                  <a:lnTo>
                    <a:pt x="77060" y="43023"/>
                  </a:lnTo>
                  <a:lnTo>
                    <a:pt x="45198" y="73351"/>
                  </a:lnTo>
                  <a:lnTo>
                    <a:pt x="20911" y="109712"/>
                  </a:lnTo>
                  <a:lnTo>
                    <a:pt x="5433" y="150931"/>
                  </a:lnTo>
                  <a:lnTo>
                    <a:pt x="0" y="195834"/>
                  </a:lnTo>
                  <a:lnTo>
                    <a:pt x="5433" y="240736"/>
                  </a:lnTo>
                  <a:lnTo>
                    <a:pt x="20911" y="281955"/>
                  </a:lnTo>
                  <a:lnTo>
                    <a:pt x="45198" y="318316"/>
                  </a:lnTo>
                  <a:lnTo>
                    <a:pt x="77060" y="348644"/>
                  </a:lnTo>
                  <a:lnTo>
                    <a:pt x="115260" y="371762"/>
                  </a:lnTo>
                  <a:lnTo>
                    <a:pt x="158565" y="386495"/>
                  </a:lnTo>
                  <a:lnTo>
                    <a:pt x="205739" y="391668"/>
                  </a:lnTo>
                  <a:lnTo>
                    <a:pt x="252914" y="386495"/>
                  </a:lnTo>
                  <a:lnTo>
                    <a:pt x="296219" y="371762"/>
                  </a:lnTo>
                  <a:lnTo>
                    <a:pt x="334419" y="348644"/>
                  </a:lnTo>
                  <a:lnTo>
                    <a:pt x="366281" y="318316"/>
                  </a:lnTo>
                  <a:lnTo>
                    <a:pt x="390568" y="281955"/>
                  </a:lnTo>
                  <a:lnTo>
                    <a:pt x="406046" y="240736"/>
                  </a:lnTo>
                  <a:lnTo>
                    <a:pt x="411480" y="195834"/>
                  </a:lnTo>
                  <a:lnTo>
                    <a:pt x="406046" y="150931"/>
                  </a:lnTo>
                  <a:lnTo>
                    <a:pt x="390568" y="109712"/>
                  </a:lnTo>
                  <a:lnTo>
                    <a:pt x="366281" y="73351"/>
                  </a:lnTo>
                  <a:lnTo>
                    <a:pt x="334419" y="43023"/>
                  </a:lnTo>
                  <a:lnTo>
                    <a:pt x="296219" y="19905"/>
                  </a:lnTo>
                  <a:lnTo>
                    <a:pt x="252914" y="5172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9600" y="213359"/>
              <a:ext cx="1837944" cy="911351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056759" y="1038860"/>
            <a:ext cx="3484245" cy="37630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FF2090"/>
                </a:solidFill>
                <a:latin typeface="Calibri"/>
                <a:cs typeface="Calibri"/>
              </a:rPr>
              <a:t>ЛЕТНИЕ</a:t>
            </a:r>
            <a:r>
              <a:rPr dirty="0" sz="1600" spc="-35" b="1">
                <a:solidFill>
                  <a:srgbClr val="FF2090"/>
                </a:solidFill>
                <a:latin typeface="Calibri"/>
                <a:cs typeface="Calibri"/>
              </a:rPr>
              <a:t> </a:t>
            </a:r>
            <a:r>
              <a:rPr dirty="0" sz="1600" spc="-15" b="1">
                <a:solidFill>
                  <a:srgbClr val="FF2090"/>
                </a:solidFill>
                <a:latin typeface="Calibri"/>
                <a:cs typeface="Calibri"/>
              </a:rPr>
              <a:t>ДЕТСКИЕ</a:t>
            </a:r>
            <a:r>
              <a:rPr dirty="0" sz="1600" spc="-20" b="1">
                <a:solidFill>
                  <a:srgbClr val="FF2090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FF2090"/>
                </a:solidFill>
                <a:latin typeface="Calibri"/>
                <a:cs typeface="Calibri"/>
              </a:rPr>
              <a:t>ЛАГЕРЯ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600" spc="-15" b="1">
                <a:solidFill>
                  <a:srgbClr val="FF2090"/>
                </a:solidFill>
                <a:latin typeface="Calibri"/>
                <a:cs typeface="Calibri"/>
              </a:rPr>
              <a:t>«СОДРУЖЕСТВО</a:t>
            </a:r>
            <a:r>
              <a:rPr dirty="0" sz="1600" spc="25" b="1">
                <a:solidFill>
                  <a:srgbClr val="FF2090"/>
                </a:solidFill>
                <a:latin typeface="Calibri"/>
                <a:cs typeface="Calibri"/>
              </a:rPr>
              <a:t> </a:t>
            </a:r>
            <a:r>
              <a:rPr dirty="0" sz="1600" spc="-25" b="1">
                <a:solidFill>
                  <a:srgbClr val="FF2090"/>
                </a:solidFill>
                <a:latin typeface="Calibri"/>
                <a:cs typeface="Calibri"/>
              </a:rPr>
              <a:t>ОРЛЯТ</a:t>
            </a:r>
            <a:r>
              <a:rPr dirty="0" sz="1600" spc="5" b="1">
                <a:solidFill>
                  <a:srgbClr val="FF2090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FF2090"/>
                </a:solidFill>
                <a:latin typeface="Calibri"/>
                <a:cs typeface="Calibri"/>
              </a:rPr>
              <a:t>РОССИИ»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5"/>
              </a:spcBef>
            </a:pPr>
            <a:r>
              <a:rPr dirty="0" sz="1200">
                <a:latin typeface="Calibri"/>
                <a:cs typeface="Calibri"/>
              </a:rPr>
              <a:t>развитие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личности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ребёнка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на основе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духовно- </a:t>
            </a:r>
            <a:r>
              <a:rPr dirty="0" sz="1200" spc="-5">
                <a:latin typeface="Calibri"/>
                <a:cs typeface="Calibri"/>
              </a:rPr>
              <a:t> нравственных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ценностей,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5">
                <a:latin typeface="Calibri"/>
                <a:cs typeface="Calibri"/>
              </a:rPr>
              <a:t>культурных </a:t>
            </a:r>
            <a:r>
              <a:rPr dirty="0" sz="1200">
                <a:latin typeface="Calibri"/>
                <a:cs typeface="Calibri"/>
              </a:rPr>
              <a:t>традиций 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многонационального </a:t>
            </a:r>
            <a:r>
              <a:rPr dirty="0" sz="1200" spc="-10">
                <a:latin typeface="Calibri"/>
                <a:cs typeface="Calibri"/>
              </a:rPr>
              <a:t>народа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Российской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Федерации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600" spc="-5" b="1">
                <a:solidFill>
                  <a:srgbClr val="FF3399"/>
                </a:solidFill>
                <a:latin typeface="Calibri"/>
                <a:cs typeface="Calibri"/>
              </a:rPr>
              <a:t>ПЕРВЫЙ</a:t>
            </a:r>
            <a:r>
              <a:rPr dirty="0" sz="1600" spc="-10" b="1">
                <a:solidFill>
                  <a:srgbClr val="FF3399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FF3399"/>
                </a:solidFill>
                <a:latin typeface="Calibri"/>
                <a:cs typeface="Calibri"/>
              </a:rPr>
              <a:t>И</a:t>
            </a:r>
            <a:r>
              <a:rPr dirty="0" sz="1600" spc="-20" b="1">
                <a:solidFill>
                  <a:srgbClr val="FF3399"/>
                </a:solidFill>
                <a:latin typeface="Calibri"/>
                <a:cs typeface="Calibri"/>
              </a:rPr>
              <a:t> ВТОРОЙ</a:t>
            </a:r>
            <a:r>
              <a:rPr dirty="0" sz="1600" b="1">
                <a:solidFill>
                  <a:srgbClr val="FF3399"/>
                </a:solidFill>
                <a:latin typeface="Calibri"/>
                <a:cs typeface="Calibri"/>
              </a:rPr>
              <a:t> </a:t>
            </a:r>
            <a:r>
              <a:rPr dirty="0" sz="1600" spc="-15" b="1">
                <a:solidFill>
                  <a:srgbClr val="FF3399"/>
                </a:solidFill>
                <a:latin typeface="Calibri"/>
                <a:cs typeface="Calibri"/>
              </a:rPr>
              <a:t>КЛАССЫ</a:t>
            </a:r>
            <a:r>
              <a:rPr dirty="0" sz="1600" spc="25" b="1">
                <a:solidFill>
                  <a:srgbClr val="FF3399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FF3399"/>
                </a:solidFill>
                <a:latin typeface="Calibri"/>
                <a:cs typeface="Calibri"/>
              </a:rPr>
              <a:t>–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600" spc="-10" b="1">
                <a:latin typeface="Calibri"/>
                <a:cs typeface="Calibri"/>
              </a:rPr>
              <a:t>ПРИШКОЛЬНЫЕ</a:t>
            </a:r>
            <a:r>
              <a:rPr dirty="0" sz="1600" spc="-75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ЛАГЕРЯ</a:t>
            </a:r>
            <a:endParaRPr sz="1600">
              <a:latin typeface="Calibri"/>
              <a:cs typeface="Calibri"/>
            </a:endParaRPr>
          </a:p>
          <a:p>
            <a:pPr marL="12700" marR="612140">
              <a:lnSpc>
                <a:spcPct val="100000"/>
              </a:lnSpc>
              <a:spcBef>
                <a:spcPts val="1320"/>
              </a:spcBef>
            </a:pPr>
            <a:r>
              <a:rPr dirty="0" sz="1600" spc="-5" b="1">
                <a:solidFill>
                  <a:srgbClr val="FF3399"/>
                </a:solidFill>
                <a:latin typeface="Calibri"/>
                <a:cs typeface="Calibri"/>
              </a:rPr>
              <a:t>ТРЕТИЙ</a:t>
            </a:r>
            <a:r>
              <a:rPr dirty="0" sz="1600" spc="-45" b="1">
                <a:solidFill>
                  <a:srgbClr val="FF3399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FF3399"/>
                </a:solidFill>
                <a:latin typeface="Calibri"/>
                <a:cs typeface="Calibri"/>
              </a:rPr>
              <a:t>И</a:t>
            </a:r>
            <a:r>
              <a:rPr dirty="0" sz="1600" spc="-20" b="1">
                <a:solidFill>
                  <a:srgbClr val="FF3399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FF3399"/>
                </a:solidFill>
                <a:latin typeface="Calibri"/>
                <a:cs typeface="Calibri"/>
              </a:rPr>
              <a:t>ЧЕТВЁРТЫЙ</a:t>
            </a:r>
            <a:r>
              <a:rPr dirty="0" sz="1600" spc="-40" b="1">
                <a:solidFill>
                  <a:srgbClr val="FF3399"/>
                </a:solidFill>
                <a:latin typeface="Calibri"/>
                <a:cs typeface="Calibri"/>
              </a:rPr>
              <a:t> </a:t>
            </a:r>
            <a:r>
              <a:rPr dirty="0" sz="1600" spc="-15" b="1">
                <a:solidFill>
                  <a:srgbClr val="FF3399"/>
                </a:solidFill>
                <a:latin typeface="Calibri"/>
                <a:cs typeface="Calibri"/>
              </a:rPr>
              <a:t>КЛАССЫ</a:t>
            </a:r>
            <a:r>
              <a:rPr dirty="0" sz="1600" spc="20" b="1">
                <a:solidFill>
                  <a:srgbClr val="FF3399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FF3399"/>
                </a:solidFill>
                <a:latin typeface="Calibri"/>
                <a:cs typeface="Calibri"/>
              </a:rPr>
              <a:t>– </a:t>
            </a:r>
            <a:r>
              <a:rPr dirty="0" sz="1600" spc="-350" b="1">
                <a:solidFill>
                  <a:srgbClr val="FF3399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РЕГИОНАЛЬНЫЕ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ЛАГЕРЯ</a:t>
            </a:r>
            <a:endParaRPr sz="1600">
              <a:latin typeface="Calibri"/>
              <a:cs typeface="Calibri"/>
            </a:endParaRPr>
          </a:p>
          <a:p>
            <a:pPr marL="19685">
              <a:lnSpc>
                <a:spcPct val="100000"/>
              </a:lnSpc>
              <a:spcBef>
                <a:spcPts val="1200"/>
              </a:spcBef>
            </a:pPr>
            <a:r>
              <a:rPr dirty="0" sz="1600" spc="-10" b="1">
                <a:solidFill>
                  <a:srgbClr val="FF3399"/>
                </a:solidFill>
                <a:latin typeface="Calibri"/>
                <a:cs typeface="Calibri"/>
              </a:rPr>
              <a:t>ЧЕТВЁРТЫЕ</a:t>
            </a:r>
            <a:r>
              <a:rPr dirty="0" sz="1600" spc="-35" b="1">
                <a:solidFill>
                  <a:srgbClr val="FF3399"/>
                </a:solidFill>
                <a:latin typeface="Calibri"/>
                <a:cs typeface="Calibri"/>
              </a:rPr>
              <a:t> </a:t>
            </a:r>
            <a:r>
              <a:rPr dirty="0" sz="1600" spc="-15" b="1">
                <a:solidFill>
                  <a:srgbClr val="FF3399"/>
                </a:solidFill>
                <a:latin typeface="Calibri"/>
                <a:cs typeface="Calibri"/>
              </a:rPr>
              <a:t>КЛАССЫ,</a:t>
            </a:r>
            <a:r>
              <a:rPr dirty="0" sz="1600" spc="30" b="1">
                <a:solidFill>
                  <a:srgbClr val="FF3399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FF3399"/>
                </a:solidFill>
                <a:latin typeface="Calibri"/>
                <a:cs typeface="Calibri"/>
              </a:rPr>
              <a:t>ПРОШЕДШИЕ</a:t>
            </a:r>
            <a:endParaRPr sz="1600">
              <a:latin typeface="Calibri"/>
              <a:cs typeface="Calibri"/>
            </a:endParaRPr>
          </a:p>
          <a:p>
            <a:pPr marL="19685" marR="140335">
              <a:lnSpc>
                <a:spcPts val="1550"/>
              </a:lnSpc>
              <a:spcBef>
                <a:spcPts val="360"/>
              </a:spcBef>
            </a:pPr>
            <a:r>
              <a:rPr dirty="0" sz="1600" spc="-5" b="1">
                <a:solidFill>
                  <a:srgbClr val="FF3399"/>
                </a:solidFill>
                <a:latin typeface="Calibri"/>
                <a:cs typeface="Calibri"/>
              </a:rPr>
              <a:t>4</a:t>
            </a:r>
            <a:r>
              <a:rPr dirty="0" sz="1600" spc="-15" b="1">
                <a:solidFill>
                  <a:srgbClr val="FF3399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FF3399"/>
                </a:solidFill>
                <a:latin typeface="Calibri"/>
                <a:cs typeface="Calibri"/>
              </a:rPr>
              <a:t>ТРЕКА</a:t>
            </a:r>
            <a:r>
              <a:rPr dirty="0" sz="1600" spc="-20" b="1">
                <a:solidFill>
                  <a:srgbClr val="FF3399"/>
                </a:solidFill>
                <a:latin typeface="Calibri"/>
                <a:cs typeface="Calibri"/>
              </a:rPr>
              <a:t> </a:t>
            </a:r>
            <a:r>
              <a:rPr dirty="0" sz="1600" spc="-15" b="1">
                <a:solidFill>
                  <a:srgbClr val="FF3399"/>
                </a:solidFill>
                <a:latin typeface="Calibri"/>
                <a:cs typeface="Calibri"/>
              </a:rPr>
              <a:t>ПРОГРАММЫ,</a:t>
            </a:r>
            <a:r>
              <a:rPr dirty="0" sz="1600" spc="25" b="1">
                <a:solidFill>
                  <a:srgbClr val="FF3399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принимают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участие </a:t>
            </a:r>
            <a:r>
              <a:rPr dirty="0" sz="1200" spc="-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в</a:t>
            </a:r>
            <a:r>
              <a:rPr dirty="0" sz="1200" spc="-5">
                <a:latin typeface="Calibri"/>
                <a:cs typeface="Calibri"/>
              </a:rPr>
              <a:t> федеральном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конкурсе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на </a:t>
            </a:r>
            <a:r>
              <a:rPr dirty="0" sz="1200">
                <a:latin typeface="Calibri"/>
                <a:cs typeface="Calibri"/>
              </a:rPr>
              <a:t>право</a:t>
            </a:r>
            <a:r>
              <a:rPr dirty="0" sz="1200" spc="-5">
                <a:latin typeface="Calibri"/>
                <a:cs typeface="Calibri"/>
              </a:rPr>
              <a:t> участия</a:t>
            </a:r>
            <a:endParaRPr sz="1200">
              <a:latin typeface="Calibri"/>
              <a:cs typeface="Calibri"/>
            </a:endParaRPr>
          </a:p>
          <a:p>
            <a:pPr marL="19685">
              <a:lnSpc>
                <a:spcPts val="1370"/>
              </a:lnSpc>
            </a:pPr>
            <a:r>
              <a:rPr dirty="0" sz="1200">
                <a:latin typeface="Calibri"/>
                <a:cs typeface="Calibri"/>
              </a:rPr>
              <a:t>во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всероссийских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сменах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на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базе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ВДЦ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«Орлёнок»</a:t>
            </a:r>
            <a:endParaRPr sz="1200">
              <a:latin typeface="Calibri"/>
              <a:cs typeface="Calibri"/>
            </a:endParaRPr>
          </a:p>
          <a:p>
            <a:pPr marL="19685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и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ВДЦ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«Океан»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65547" y="2496311"/>
            <a:ext cx="181355" cy="16306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65547" y="3182111"/>
            <a:ext cx="181355" cy="163068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4765547" y="2191511"/>
            <a:ext cx="3999865" cy="0"/>
          </a:xfrm>
          <a:custGeom>
            <a:avLst/>
            <a:gdLst/>
            <a:ahLst/>
            <a:cxnLst/>
            <a:rect l="l" t="t" r="r" b="b"/>
            <a:pathLst>
              <a:path w="3999865" h="0">
                <a:moveTo>
                  <a:pt x="0" y="0"/>
                </a:moveTo>
                <a:lnTo>
                  <a:pt x="3999356" y="0"/>
                </a:lnTo>
              </a:path>
            </a:pathLst>
          </a:custGeom>
          <a:ln w="9144">
            <a:solidFill>
              <a:srgbClr val="D500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5331714" y="183007"/>
            <a:ext cx="2867660" cy="6629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48260">
              <a:lnSpc>
                <a:spcPct val="116100"/>
              </a:lnSpc>
              <a:spcBef>
                <a:spcPts val="100"/>
              </a:spcBef>
            </a:pPr>
            <a:r>
              <a:rPr dirty="0" sz="1800" spc="-5" b="1">
                <a:latin typeface="Calibri"/>
                <a:cs typeface="Calibri"/>
              </a:rPr>
              <a:t>РЕАЛИЗАЦИЯ </a:t>
            </a:r>
            <a:r>
              <a:rPr dirty="0" sz="1800" spc="-15" b="1">
                <a:latin typeface="Calibri"/>
                <a:cs typeface="Calibri"/>
              </a:rPr>
              <a:t>ПРОГРАММЫ 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В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ПЕРИОД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ЛЕТНИХ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КАНИКУЛ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8" cy="196291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57580" y="253365"/>
            <a:ext cx="8026400" cy="14884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381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Дорогой</a:t>
            </a:r>
            <a:r>
              <a:rPr dirty="0" sz="16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друг!</a:t>
            </a:r>
            <a:endParaRPr sz="1600">
              <a:latin typeface="Calibri"/>
              <a:cs typeface="Calibri"/>
            </a:endParaRPr>
          </a:p>
          <a:p>
            <a:pPr algn="ctr" marL="12065" marR="5080">
              <a:lnSpc>
                <a:spcPct val="100000"/>
              </a:lnSpc>
            </a:pPr>
            <a:r>
              <a:rPr dirty="0" sz="1600" spc="-65">
                <a:solidFill>
                  <a:srgbClr val="FFFFFF"/>
                </a:solidFill>
                <a:latin typeface="Calibri"/>
                <a:cs typeface="Calibri"/>
              </a:rPr>
              <a:t>Ты</a:t>
            </a:r>
            <a:r>
              <a:rPr dirty="0" sz="16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вступаешь</a:t>
            </a:r>
            <a:r>
              <a:rPr dirty="0" sz="16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союз</a:t>
            </a:r>
            <a:r>
              <a:rPr dirty="0" sz="16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под</a:t>
            </a:r>
            <a:r>
              <a:rPr dirty="0" sz="16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названием</a:t>
            </a:r>
            <a:r>
              <a:rPr dirty="0" sz="16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«Орлята</a:t>
            </a:r>
            <a:r>
              <a:rPr dirty="0" sz="16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России»,</a:t>
            </a:r>
            <a:r>
              <a:rPr dirty="0" sz="16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который</a:t>
            </a:r>
            <a:r>
              <a:rPr dirty="0" sz="16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объединяет</a:t>
            </a:r>
            <a:r>
              <a:rPr dirty="0" sz="16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неравнодушных </a:t>
            </a:r>
            <a:r>
              <a:rPr dirty="0" sz="1600" spc="-3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ребят</a:t>
            </a:r>
            <a:r>
              <a:rPr dirty="0" sz="16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со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всей</a:t>
            </a:r>
            <a:r>
              <a:rPr dirty="0" sz="16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страны.  Мы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рады,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 что</a:t>
            </a:r>
            <a:r>
              <a:rPr dirty="0" sz="16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именно</a:t>
            </a:r>
            <a:r>
              <a:rPr dirty="0" sz="16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ты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становишься</a:t>
            </a:r>
            <a:r>
              <a:rPr dirty="0" sz="16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частью</a:t>
            </a:r>
            <a:r>
              <a:rPr dirty="0" sz="16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нашей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большой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орлятской</a:t>
            </a:r>
            <a:r>
              <a:rPr dirty="0" sz="16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семьи!</a:t>
            </a:r>
            <a:r>
              <a:rPr dirty="0" sz="16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«Орлята</a:t>
            </a:r>
            <a:r>
              <a:rPr dirty="0" sz="16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России»</a:t>
            </a:r>
            <a:r>
              <a:rPr dirty="0" sz="16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это</a:t>
            </a:r>
            <a:r>
              <a:rPr dirty="0" sz="16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твой</a:t>
            </a:r>
            <a:r>
              <a:rPr dirty="0" sz="16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первый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шаг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удивительный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 мир</a:t>
            </a:r>
            <a:r>
              <a:rPr dirty="0" sz="16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открытий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встреч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с интересными</a:t>
            </a:r>
            <a:r>
              <a:rPr dirty="0" sz="16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людьми,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дружбы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творчества,</a:t>
            </a:r>
            <a:r>
              <a:rPr dirty="0" sz="16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знаний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побед.</a:t>
            </a:r>
            <a:r>
              <a:rPr dirty="0" sz="16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этот</a:t>
            </a:r>
            <a:r>
              <a:rPr dirty="0" sz="16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шаг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под</a:t>
            </a:r>
            <a:endParaRPr sz="1600">
              <a:latin typeface="Calibri"/>
              <a:cs typeface="Calibri"/>
            </a:endParaRPr>
          </a:p>
          <a:p>
            <a:pPr algn="ctr" marL="2540">
              <a:lnSpc>
                <a:spcPct val="100000"/>
              </a:lnSpc>
            </a:pP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девизом</a:t>
            </a:r>
            <a:r>
              <a:rPr dirty="0" sz="16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«Учимся,</a:t>
            </a:r>
            <a:r>
              <a:rPr dirty="0" sz="16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растём,</a:t>
            </a:r>
            <a:r>
              <a:rPr dirty="0" sz="16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мечтаем</a:t>
            </a:r>
            <a:r>
              <a:rPr dirty="0" sz="16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вместе!»</a:t>
            </a:r>
            <a:r>
              <a:rPr dirty="0" sz="16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ты</a:t>
            </a:r>
            <a:r>
              <a:rPr dirty="0" sz="16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делаешь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со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своим</a:t>
            </a:r>
            <a:r>
              <a:rPr dirty="0" sz="16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классом.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0" y="2191511"/>
            <a:ext cx="0" cy="2745105"/>
          </a:xfrm>
          <a:custGeom>
            <a:avLst/>
            <a:gdLst/>
            <a:ahLst/>
            <a:cxnLst/>
            <a:rect l="l" t="t" r="r" b="b"/>
            <a:pathLst>
              <a:path w="0" h="2745104">
                <a:moveTo>
                  <a:pt x="0" y="2744597"/>
                </a:moveTo>
                <a:lnTo>
                  <a:pt x="0" y="0"/>
                </a:lnTo>
              </a:path>
            </a:pathLst>
          </a:custGeom>
          <a:ln w="9144">
            <a:solidFill>
              <a:srgbClr val="D500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08736" y="3061208"/>
            <a:ext cx="32283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15010" algn="l"/>
                <a:tab pos="1669414" algn="l"/>
                <a:tab pos="2403475" algn="l"/>
              </a:tabLst>
            </a:pPr>
            <a:r>
              <a:rPr dirty="0" sz="1400" spc="-10">
                <a:latin typeface="Calibri"/>
                <a:cs typeface="Calibri"/>
              </a:rPr>
              <a:t>О</a:t>
            </a:r>
            <a:r>
              <a:rPr dirty="0" sz="1400" spc="-30">
                <a:latin typeface="Calibri"/>
                <a:cs typeface="Calibri"/>
              </a:rPr>
              <a:t>р</a:t>
            </a:r>
            <a:r>
              <a:rPr dirty="0" sz="1400" spc="-5">
                <a:latin typeface="Calibri"/>
                <a:cs typeface="Calibri"/>
              </a:rPr>
              <a:t>лят</a:t>
            </a:r>
            <a:r>
              <a:rPr dirty="0" sz="1400">
                <a:latin typeface="Calibri"/>
                <a:cs typeface="Calibri"/>
              </a:rPr>
              <a:t>а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 spc="-20">
                <a:latin typeface="Calibri"/>
                <a:cs typeface="Calibri"/>
              </a:rPr>
              <a:t>д</a:t>
            </a:r>
            <a:r>
              <a:rPr dirty="0" sz="1400">
                <a:latin typeface="Calibri"/>
                <a:cs typeface="Calibri"/>
              </a:rPr>
              <a:t>е</a:t>
            </a:r>
            <a:r>
              <a:rPr dirty="0" sz="1400" spc="-10">
                <a:latin typeface="Calibri"/>
                <a:cs typeface="Calibri"/>
              </a:rPr>
              <a:t>йс</a:t>
            </a:r>
            <a:r>
              <a:rPr dirty="0" sz="1400" spc="-5">
                <a:latin typeface="Calibri"/>
                <a:cs typeface="Calibri"/>
              </a:rPr>
              <a:t>тву</a:t>
            </a:r>
            <a:r>
              <a:rPr dirty="0" sz="1400" spc="-25">
                <a:latin typeface="Calibri"/>
                <a:cs typeface="Calibri"/>
              </a:rPr>
              <a:t>ю</a:t>
            </a:r>
            <a:r>
              <a:rPr dirty="0" sz="1400">
                <a:latin typeface="Calibri"/>
                <a:cs typeface="Calibri"/>
              </a:rPr>
              <a:t>т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 spc="-30">
                <a:latin typeface="Calibri"/>
                <a:cs typeface="Calibri"/>
              </a:rPr>
              <a:t>е</a:t>
            </a:r>
            <a:r>
              <a:rPr dirty="0" sz="1400" spc="5">
                <a:latin typeface="Calibri"/>
                <a:cs typeface="Calibri"/>
              </a:rPr>
              <a:t>д</a:t>
            </a:r>
            <a:r>
              <a:rPr dirty="0" sz="1400">
                <a:latin typeface="Calibri"/>
                <a:cs typeface="Calibri"/>
              </a:rPr>
              <a:t>иной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 spc="-30">
                <a:latin typeface="Calibri"/>
                <a:cs typeface="Calibri"/>
              </a:rPr>
              <a:t>к</a:t>
            </a:r>
            <a:r>
              <a:rPr dirty="0" sz="1400" spc="-5">
                <a:latin typeface="Calibri"/>
                <a:cs typeface="Calibri"/>
              </a:rPr>
              <a:t>ома</a:t>
            </a:r>
            <a:r>
              <a:rPr dirty="0" sz="1400" spc="5">
                <a:latin typeface="Calibri"/>
                <a:cs typeface="Calibri"/>
              </a:rPr>
              <a:t>н</a:t>
            </a:r>
            <a:r>
              <a:rPr dirty="0" sz="1400" spc="-20">
                <a:latin typeface="Calibri"/>
                <a:cs typeface="Calibri"/>
              </a:rPr>
              <a:t>д</a:t>
            </a:r>
            <a:r>
              <a:rPr dirty="0" sz="1400" spc="-5">
                <a:latin typeface="Calibri"/>
                <a:cs typeface="Calibri"/>
              </a:rPr>
              <a:t>о</a:t>
            </a:r>
            <a:r>
              <a:rPr dirty="0" sz="1400" spc="5">
                <a:latin typeface="Calibri"/>
                <a:cs typeface="Calibri"/>
              </a:rPr>
              <a:t>й</a:t>
            </a:r>
            <a:r>
              <a:rPr dirty="0" sz="1400"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8736" y="3249523"/>
            <a:ext cx="3228975" cy="1194435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400" spc="-5">
                <a:latin typeface="Calibri"/>
                <a:cs typeface="Calibri"/>
              </a:rPr>
              <a:t>дружно,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вместе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и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сообща.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04"/>
              </a:spcBef>
              <a:tabLst>
                <a:tab pos="680085" algn="l"/>
                <a:tab pos="1463675" algn="l"/>
                <a:tab pos="2265045" algn="l"/>
                <a:tab pos="3121660" algn="l"/>
              </a:tabLst>
            </a:pPr>
            <a:r>
              <a:rPr dirty="0" sz="1400" spc="-10">
                <a:latin typeface="Calibri"/>
                <a:cs typeface="Calibri"/>
              </a:rPr>
              <a:t>О</a:t>
            </a:r>
            <a:r>
              <a:rPr dirty="0" sz="1400" spc="-30">
                <a:latin typeface="Calibri"/>
                <a:cs typeface="Calibri"/>
              </a:rPr>
              <a:t>р</a:t>
            </a:r>
            <a:r>
              <a:rPr dirty="0" sz="1400" spc="-5">
                <a:latin typeface="Calibri"/>
                <a:cs typeface="Calibri"/>
              </a:rPr>
              <a:t>лят</a:t>
            </a:r>
            <a:r>
              <a:rPr dirty="0" sz="1400">
                <a:latin typeface="Calibri"/>
                <a:cs typeface="Calibri"/>
              </a:rPr>
              <a:t>а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>
                <a:latin typeface="Calibri"/>
                <a:cs typeface="Calibri"/>
              </a:rPr>
              <a:t>ува</a:t>
            </a:r>
            <a:r>
              <a:rPr dirty="0" sz="1400" spc="-25">
                <a:latin typeface="Calibri"/>
                <a:cs typeface="Calibri"/>
              </a:rPr>
              <a:t>ж</a:t>
            </a:r>
            <a:r>
              <a:rPr dirty="0" sz="1400">
                <a:latin typeface="Calibri"/>
                <a:cs typeface="Calibri"/>
              </a:rPr>
              <a:t>а</a:t>
            </a:r>
            <a:r>
              <a:rPr dirty="0" sz="1400" spc="-20">
                <a:latin typeface="Calibri"/>
                <a:cs typeface="Calibri"/>
              </a:rPr>
              <a:t>ю</a:t>
            </a:r>
            <a:r>
              <a:rPr dirty="0" sz="1400">
                <a:latin typeface="Calibri"/>
                <a:cs typeface="Calibri"/>
              </a:rPr>
              <a:t>т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 spc="-10">
                <a:latin typeface="Calibri"/>
                <a:cs typeface="Calibri"/>
              </a:rPr>
              <a:t>с</a:t>
            </a:r>
            <a:r>
              <a:rPr dirty="0" sz="1400" spc="-5">
                <a:latin typeface="Calibri"/>
                <a:cs typeface="Calibri"/>
              </a:rPr>
              <a:t>та</a:t>
            </a:r>
            <a:r>
              <a:rPr dirty="0" sz="1400" spc="-10">
                <a:latin typeface="Calibri"/>
                <a:cs typeface="Calibri"/>
              </a:rPr>
              <a:t>р</a:t>
            </a:r>
            <a:r>
              <a:rPr dirty="0" sz="1400">
                <a:latin typeface="Calibri"/>
                <a:cs typeface="Calibri"/>
              </a:rPr>
              <a:t>ш</a:t>
            </a:r>
            <a:r>
              <a:rPr dirty="0" sz="1400" spc="-10">
                <a:latin typeface="Calibri"/>
                <a:cs typeface="Calibri"/>
              </a:rPr>
              <a:t>и</a:t>
            </a:r>
            <a:r>
              <a:rPr dirty="0" sz="1400" spc="10">
                <a:latin typeface="Calibri"/>
                <a:cs typeface="Calibri"/>
              </a:rPr>
              <a:t>х</a:t>
            </a:r>
            <a:r>
              <a:rPr dirty="0" sz="1400">
                <a:latin typeface="Calibri"/>
                <a:cs typeface="Calibri"/>
              </a:rPr>
              <a:t>,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 spc="-10">
                <a:latin typeface="Calibri"/>
                <a:cs typeface="Calibri"/>
              </a:rPr>
              <a:t>з</a:t>
            </a:r>
            <a:r>
              <a:rPr dirty="0" sz="1400">
                <a:latin typeface="Calibri"/>
                <a:cs typeface="Calibri"/>
              </a:rPr>
              <a:t>а</a:t>
            </a:r>
            <a:r>
              <a:rPr dirty="0" sz="1400" spc="-5">
                <a:latin typeface="Calibri"/>
                <a:cs typeface="Calibri"/>
              </a:rPr>
              <a:t>б</a:t>
            </a:r>
            <a:r>
              <a:rPr dirty="0" sz="1400" spc="-10">
                <a:latin typeface="Calibri"/>
                <a:cs typeface="Calibri"/>
              </a:rPr>
              <a:t>о</a:t>
            </a:r>
            <a:r>
              <a:rPr dirty="0" sz="1400" spc="-5">
                <a:latin typeface="Calibri"/>
                <a:cs typeface="Calibri"/>
              </a:rPr>
              <a:t>т</a:t>
            </a:r>
            <a:r>
              <a:rPr dirty="0" sz="1400" spc="-10">
                <a:latin typeface="Calibri"/>
                <a:cs typeface="Calibri"/>
              </a:rPr>
              <a:t>я</a:t>
            </a:r>
            <a:r>
              <a:rPr dirty="0" sz="1400" spc="-20">
                <a:latin typeface="Calibri"/>
                <a:cs typeface="Calibri"/>
              </a:rPr>
              <a:t>т</a:t>
            </a:r>
            <a:r>
              <a:rPr dirty="0" sz="1400" spc="-10">
                <a:latin typeface="Calibri"/>
                <a:cs typeface="Calibri"/>
              </a:rPr>
              <a:t>с</a:t>
            </a:r>
            <a:r>
              <a:rPr dirty="0" sz="1400">
                <a:latin typeface="Calibri"/>
                <a:cs typeface="Calibri"/>
              </a:rPr>
              <a:t>я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>
                <a:latin typeface="Calibri"/>
                <a:cs typeface="Calibri"/>
              </a:rPr>
              <a:t>о  </a:t>
            </a:r>
            <a:r>
              <a:rPr dirty="0" sz="1400" spc="-5">
                <a:latin typeface="Calibri"/>
                <a:cs typeface="Calibri"/>
              </a:rPr>
              <a:t>младших</a:t>
            </a:r>
            <a:r>
              <a:rPr dirty="0" sz="1400">
                <a:latin typeface="Calibri"/>
                <a:cs typeface="Calibri"/>
              </a:rPr>
              <a:t> и </a:t>
            </a:r>
            <a:r>
              <a:rPr dirty="0" sz="1400" spc="-15">
                <a:latin typeface="Calibri"/>
                <a:cs typeface="Calibri"/>
              </a:rPr>
              <a:t>делают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добрые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дела.</a:t>
            </a:r>
            <a:endParaRPr sz="1400">
              <a:latin typeface="Calibri"/>
              <a:cs typeface="Calibri"/>
            </a:endParaRPr>
          </a:p>
          <a:p>
            <a:pPr marL="12700" marR="85725">
              <a:lnSpc>
                <a:spcPts val="1880"/>
              </a:lnSpc>
              <a:spcBef>
                <a:spcPts val="90"/>
              </a:spcBef>
            </a:pPr>
            <a:r>
              <a:rPr dirty="0" sz="1400" spc="-10">
                <a:latin typeface="Calibri"/>
                <a:cs typeface="Calibri"/>
              </a:rPr>
              <a:t>Орлята </a:t>
            </a:r>
            <a:r>
              <a:rPr dirty="0" sz="1400" spc="-15">
                <a:latin typeface="Calibri"/>
                <a:cs typeface="Calibri"/>
              </a:rPr>
              <a:t>всегда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стремятся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учиться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новому. </a:t>
            </a:r>
            <a:r>
              <a:rPr dirty="0" sz="1400" spc="-30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Орлята держат</a:t>
            </a:r>
            <a:r>
              <a:rPr dirty="0" sz="1400">
                <a:latin typeface="Calibri"/>
                <a:cs typeface="Calibri"/>
              </a:rPr>
              <a:t> слово.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2282" y="2272029"/>
            <a:ext cx="16395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25" b="1">
                <a:solidFill>
                  <a:srgbClr val="FF3399"/>
                </a:solidFill>
                <a:latin typeface="Calibri"/>
                <a:cs typeface="Calibri"/>
              </a:rPr>
              <a:t>ЗАКОНЫ </a:t>
            </a:r>
            <a:r>
              <a:rPr dirty="0" sz="1800" spc="5" b="1">
                <a:solidFill>
                  <a:srgbClr val="FF3399"/>
                </a:solidFill>
                <a:latin typeface="Calibri"/>
                <a:cs typeface="Calibri"/>
              </a:rPr>
              <a:t>ОРЛЯТ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21351" y="2820416"/>
            <a:ext cx="323469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59840" algn="l"/>
              </a:tabLst>
            </a:pPr>
            <a:r>
              <a:rPr dirty="0" sz="1400">
                <a:latin typeface="Calibri"/>
                <a:cs typeface="Calibri"/>
              </a:rPr>
              <a:t>Я,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dirty="0" sz="1400">
                <a:latin typeface="Calibri"/>
                <a:cs typeface="Calibri"/>
              </a:rPr>
              <a:t>, </a:t>
            </a:r>
            <a:r>
              <a:rPr dirty="0" sz="1400" spc="-5">
                <a:latin typeface="Calibri"/>
                <a:cs typeface="Calibri"/>
              </a:rPr>
              <a:t>вступая </a:t>
            </a:r>
            <a:r>
              <a:rPr dirty="0" sz="1400">
                <a:latin typeface="Calibri"/>
                <a:cs typeface="Calibri"/>
              </a:rPr>
              <a:t>в дружные </a:t>
            </a:r>
            <a:r>
              <a:rPr dirty="0" sz="1400" spc="-5">
                <a:latin typeface="Calibri"/>
                <a:cs typeface="Calibri"/>
              </a:rPr>
              <a:t>ряды </a:t>
            </a:r>
            <a:r>
              <a:rPr dirty="0" sz="1400" spc="-30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Орлят</a:t>
            </a:r>
            <a:r>
              <a:rPr dirty="0" sz="1400" spc="1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России,</a:t>
            </a:r>
            <a:r>
              <a:rPr dirty="0" sz="1400" spc="1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обещаю</a:t>
            </a:r>
            <a:r>
              <a:rPr dirty="0" sz="1400" spc="1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быть</a:t>
            </a:r>
            <a:r>
              <a:rPr dirty="0" sz="1400" spc="1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активным,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21351" y="3247136"/>
            <a:ext cx="32346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48055" algn="l"/>
                <a:tab pos="2428240" algn="l"/>
                <a:tab pos="3124835" algn="l"/>
              </a:tabLst>
            </a:pPr>
            <a:r>
              <a:rPr dirty="0" sz="1400" spc="-10">
                <a:latin typeface="Calibri"/>
                <a:cs typeface="Calibri"/>
              </a:rPr>
              <a:t>с</a:t>
            </a:r>
            <a:r>
              <a:rPr dirty="0" sz="1400" spc="-5">
                <a:latin typeface="Calibri"/>
                <a:cs typeface="Calibri"/>
              </a:rPr>
              <a:t>м</a:t>
            </a:r>
            <a:r>
              <a:rPr dirty="0" sz="1400" spc="-30">
                <a:latin typeface="Calibri"/>
                <a:cs typeface="Calibri"/>
              </a:rPr>
              <a:t>е</a:t>
            </a:r>
            <a:r>
              <a:rPr dirty="0" sz="1400" spc="-5">
                <a:latin typeface="Calibri"/>
                <a:cs typeface="Calibri"/>
              </a:rPr>
              <a:t>л</a:t>
            </a:r>
            <a:r>
              <a:rPr dirty="0" sz="1400">
                <a:latin typeface="Calibri"/>
                <a:cs typeface="Calibri"/>
              </a:rPr>
              <a:t>ы</a:t>
            </a:r>
            <a:r>
              <a:rPr dirty="0" sz="1400" spc="-5">
                <a:latin typeface="Calibri"/>
                <a:cs typeface="Calibri"/>
              </a:rPr>
              <a:t>м</a:t>
            </a:r>
            <a:r>
              <a:rPr dirty="0" sz="1400">
                <a:latin typeface="Calibri"/>
                <a:cs typeface="Calibri"/>
              </a:rPr>
              <a:t>,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>
                <a:latin typeface="Calibri"/>
                <a:cs typeface="Calibri"/>
              </a:rPr>
              <a:t>ин</a:t>
            </a:r>
            <a:r>
              <a:rPr dirty="0" sz="1400" spc="5">
                <a:latin typeface="Calibri"/>
                <a:cs typeface="Calibri"/>
              </a:rPr>
              <a:t>и</a:t>
            </a:r>
            <a:r>
              <a:rPr dirty="0" sz="1400" spc="-5">
                <a:latin typeface="Calibri"/>
                <a:cs typeface="Calibri"/>
              </a:rPr>
              <a:t>ц</a:t>
            </a:r>
            <a:r>
              <a:rPr dirty="0" sz="1400">
                <a:latin typeface="Calibri"/>
                <a:cs typeface="Calibri"/>
              </a:rPr>
              <a:t>и</a:t>
            </a:r>
            <a:r>
              <a:rPr dirty="0" sz="1400" spc="5">
                <a:latin typeface="Calibri"/>
                <a:cs typeface="Calibri"/>
              </a:rPr>
              <a:t>а</a:t>
            </a:r>
            <a:r>
              <a:rPr dirty="0" sz="1400" spc="-5">
                <a:latin typeface="Calibri"/>
                <a:cs typeface="Calibri"/>
              </a:rPr>
              <a:t>т</a:t>
            </a:r>
            <a:r>
              <a:rPr dirty="0" sz="1400" spc="-10">
                <a:latin typeface="Calibri"/>
                <a:cs typeface="Calibri"/>
              </a:rPr>
              <a:t>и</a:t>
            </a:r>
            <a:r>
              <a:rPr dirty="0" sz="1400">
                <a:latin typeface="Calibri"/>
                <a:cs typeface="Calibri"/>
              </a:rPr>
              <a:t>вным.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>
                <a:latin typeface="Calibri"/>
                <a:cs typeface="Calibri"/>
              </a:rPr>
              <a:t>Чт</a:t>
            </a:r>
            <a:r>
              <a:rPr dirty="0" sz="1400" spc="-10">
                <a:latin typeface="Calibri"/>
                <a:cs typeface="Calibri"/>
              </a:rPr>
              <a:t>и</a:t>
            </a:r>
            <a:r>
              <a:rPr dirty="0" sz="1400" spc="-5">
                <a:latin typeface="Calibri"/>
                <a:cs typeface="Calibri"/>
              </a:rPr>
              <a:t>т</a:t>
            </a:r>
            <a:r>
              <a:rPr dirty="0" sz="1400">
                <a:latin typeface="Calibri"/>
                <a:cs typeface="Calibri"/>
              </a:rPr>
              <a:t>ь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>
                <a:latin typeface="Calibri"/>
                <a:cs typeface="Calibri"/>
              </a:rPr>
              <a:t>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21351" y="3460191"/>
            <a:ext cx="1931670" cy="1093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Calibri"/>
                <a:cs typeface="Calibri"/>
              </a:rPr>
              <a:t>соблюдать </a:t>
            </a:r>
            <a:r>
              <a:rPr dirty="0" sz="1400" spc="-5">
                <a:latin typeface="Calibri"/>
                <a:cs typeface="Calibri"/>
              </a:rPr>
              <a:t>законы </a:t>
            </a:r>
            <a:r>
              <a:rPr dirty="0" sz="1400" spc="-20">
                <a:latin typeface="Calibri"/>
                <a:cs typeface="Calibri"/>
              </a:rPr>
              <a:t>орлят. </a:t>
            </a:r>
            <a:r>
              <a:rPr dirty="0" sz="1400" spc="-31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Всегда </a:t>
            </a:r>
            <a:r>
              <a:rPr dirty="0" sz="1400">
                <a:latin typeface="Calibri"/>
                <a:cs typeface="Calibri"/>
              </a:rPr>
              <a:t>быть </a:t>
            </a:r>
            <a:r>
              <a:rPr dirty="0" sz="1400" spc="-5">
                <a:latin typeface="Calibri"/>
                <a:cs typeface="Calibri"/>
              </a:rPr>
              <a:t>примером 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для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других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ребят </a:t>
            </a:r>
            <a:r>
              <a:rPr dirty="0" sz="1400">
                <a:latin typeface="Calibri"/>
                <a:cs typeface="Calibri"/>
              </a:rPr>
              <a:t>и</a:t>
            </a:r>
            <a:endParaRPr sz="1400">
              <a:latin typeface="Calibri"/>
              <a:cs typeface="Calibri"/>
            </a:endParaRPr>
          </a:p>
          <a:p>
            <a:pPr marL="12700" marR="336550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быть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единым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целым </a:t>
            </a:r>
            <a:r>
              <a:rPr dirty="0" sz="1400" spc="-3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со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своим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классом!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21351" y="2267153"/>
            <a:ext cx="83375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25" b="1">
                <a:solidFill>
                  <a:srgbClr val="FF3399"/>
                </a:solidFill>
                <a:latin typeface="Calibri"/>
                <a:cs typeface="Calibri"/>
              </a:rPr>
              <a:t>КЛЯТВА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0400" y="3139439"/>
            <a:ext cx="1633727" cy="2004058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457200" y="2814827"/>
            <a:ext cx="273050" cy="567055"/>
          </a:xfrm>
          <a:custGeom>
            <a:avLst/>
            <a:gdLst/>
            <a:ahLst/>
            <a:cxnLst/>
            <a:rect l="l" t="t" r="r" b="b"/>
            <a:pathLst>
              <a:path w="273050" h="567054">
                <a:moveTo>
                  <a:pt x="272796" y="433578"/>
                </a:moveTo>
                <a:lnTo>
                  <a:pt x="265836" y="391426"/>
                </a:lnTo>
                <a:lnTo>
                  <a:pt x="246468" y="354825"/>
                </a:lnTo>
                <a:lnTo>
                  <a:pt x="216954" y="325958"/>
                </a:lnTo>
                <a:lnTo>
                  <a:pt x="179501" y="307035"/>
                </a:lnTo>
                <a:lnTo>
                  <a:pt x="136398" y="300228"/>
                </a:lnTo>
                <a:lnTo>
                  <a:pt x="93281" y="307035"/>
                </a:lnTo>
                <a:lnTo>
                  <a:pt x="55829" y="325958"/>
                </a:lnTo>
                <a:lnTo>
                  <a:pt x="26314" y="354825"/>
                </a:lnTo>
                <a:lnTo>
                  <a:pt x="6946" y="391426"/>
                </a:lnTo>
                <a:lnTo>
                  <a:pt x="0" y="433578"/>
                </a:lnTo>
                <a:lnTo>
                  <a:pt x="6946" y="475742"/>
                </a:lnTo>
                <a:lnTo>
                  <a:pt x="26314" y="512343"/>
                </a:lnTo>
                <a:lnTo>
                  <a:pt x="55829" y="541210"/>
                </a:lnTo>
                <a:lnTo>
                  <a:pt x="93281" y="560133"/>
                </a:lnTo>
                <a:lnTo>
                  <a:pt x="136398" y="566928"/>
                </a:lnTo>
                <a:lnTo>
                  <a:pt x="179501" y="560133"/>
                </a:lnTo>
                <a:lnTo>
                  <a:pt x="216954" y="541210"/>
                </a:lnTo>
                <a:lnTo>
                  <a:pt x="246468" y="512343"/>
                </a:lnTo>
                <a:lnTo>
                  <a:pt x="265836" y="475742"/>
                </a:lnTo>
                <a:lnTo>
                  <a:pt x="272796" y="433578"/>
                </a:lnTo>
                <a:close/>
              </a:path>
              <a:path w="273050" h="567054">
                <a:moveTo>
                  <a:pt x="272796" y="133350"/>
                </a:moveTo>
                <a:lnTo>
                  <a:pt x="265836" y="91198"/>
                </a:lnTo>
                <a:lnTo>
                  <a:pt x="246468" y="54597"/>
                </a:lnTo>
                <a:lnTo>
                  <a:pt x="216954" y="25730"/>
                </a:lnTo>
                <a:lnTo>
                  <a:pt x="179501" y="6807"/>
                </a:lnTo>
                <a:lnTo>
                  <a:pt x="136398" y="0"/>
                </a:lnTo>
                <a:lnTo>
                  <a:pt x="93281" y="6807"/>
                </a:lnTo>
                <a:lnTo>
                  <a:pt x="55829" y="25730"/>
                </a:lnTo>
                <a:lnTo>
                  <a:pt x="26314" y="54597"/>
                </a:lnTo>
                <a:lnTo>
                  <a:pt x="6946" y="91198"/>
                </a:lnTo>
                <a:lnTo>
                  <a:pt x="0" y="133350"/>
                </a:lnTo>
                <a:lnTo>
                  <a:pt x="6946" y="175514"/>
                </a:lnTo>
                <a:lnTo>
                  <a:pt x="26314" y="212115"/>
                </a:lnTo>
                <a:lnTo>
                  <a:pt x="55829" y="240982"/>
                </a:lnTo>
                <a:lnTo>
                  <a:pt x="93281" y="259905"/>
                </a:lnTo>
                <a:lnTo>
                  <a:pt x="136398" y="266700"/>
                </a:lnTo>
                <a:lnTo>
                  <a:pt x="179501" y="259905"/>
                </a:lnTo>
                <a:lnTo>
                  <a:pt x="216954" y="240982"/>
                </a:lnTo>
                <a:lnTo>
                  <a:pt x="246468" y="212115"/>
                </a:lnTo>
                <a:lnTo>
                  <a:pt x="265836" y="175514"/>
                </a:lnTo>
                <a:lnTo>
                  <a:pt x="272796" y="133350"/>
                </a:lnTo>
                <a:close/>
              </a:path>
            </a:pathLst>
          </a:custGeom>
          <a:solidFill>
            <a:srgbClr val="FF33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35635" y="2740507"/>
            <a:ext cx="2752090" cy="6165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38500"/>
              </a:lnSpc>
              <a:spcBef>
                <a:spcPts val="95"/>
              </a:spcBef>
              <a:tabLst>
                <a:tab pos="285115" algn="l"/>
              </a:tabLst>
            </a:pPr>
            <a:r>
              <a:rPr dirty="0" baseline="1984" sz="2100">
                <a:solidFill>
                  <a:srgbClr val="FFFFFF"/>
                </a:solidFill>
                <a:latin typeface="Calibri"/>
                <a:cs typeface="Calibri"/>
              </a:rPr>
              <a:t>1	</a:t>
            </a:r>
            <a:r>
              <a:rPr dirty="0" sz="1400" spc="-10">
                <a:latin typeface="Calibri"/>
                <a:cs typeface="Calibri"/>
              </a:rPr>
              <a:t>Орлята </a:t>
            </a:r>
            <a:r>
              <a:rPr dirty="0" sz="1400" spc="-15">
                <a:latin typeface="Calibri"/>
                <a:cs typeface="Calibri"/>
              </a:rPr>
              <a:t>гордятся </a:t>
            </a:r>
            <a:r>
              <a:rPr dirty="0" sz="1400">
                <a:latin typeface="Calibri"/>
                <a:cs typeface="Calibri"/>
              </a:rPr>
              <a:t>своей </a:t>
            </a:r>
            <a:r>
              <a:rPr dirty="0" sz="1400" spc="-10">
                <a:latin typeface="Calibri"/>
                <a:cs typeface="Calibri"/>
              </a:rPr>
              <a:t>Родиной. </a:t>
            </a:r>
            <a:r>
              <a:rPr dirty="0" sz="1400" spc="-305"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200" y="3517391"/>
            <a:ext cx="273050" cy="268605"/>
          </a:xfrm>
          <a:custGeom>
            <a:avLst/>
            <a:gdLst/>
            <a:ahLst/>
            <a:cxnLst/>
            <a:rect l="l" t="t" r="r" b="b"/>
            <a:pathLst>
              <a:path w="273050" h="268604">
                <a:moveTo>
                  <a:pt x="136398" y="0"/>
                </a:moveTo>
                <a:lnTo>
                  <a:pt x="93283" y="6839"/>
                </a:lnTo>
                <a:lnTo>
                  <a:pt x="55840" y="25883"/>
                </a:lnTo>
                <a:lnTo>
                  <a:pt x="26315" y="54918"/>
                </a:lnTo>
                <a:lnTo>
                  <a:pt x="6953" y="91732"/>
                </a:lnTo>
                <a:lnTo>
                  <a:pt x="0" y="134111"/>
                </a:lnTo>
                <a:lnTo>
                  <a:pt x="6953" y="176491"/>
                </a:lnTo>
                <a:lnTo>
                  <a:pt x="26315" y="213305"/>
                </a:lnTo>
                <a:lnTo>
                  <a:pt x="55840" y="242340"/>
                </a:lnTo>
                <a:lnTo>
                  <a:pt x="93283" y="261384"/>
                </a:lnTo>
                <a:lnTo>
                  <a:pt x="136398" y="268223"/>
                </a:lnTo>
                <a:lnTo>
                  <a:pt x="179512" y="261384"/>
                </a:lnTo>
                <a:lnTo>
                  <a:pt x="216955" y="242340"/>
                </a:lnTo>
                <a:lnTo>
                  <a:pt x="246480" y="213305"/>
                </a:lnTo>
                <a:lnTo>
                  <a:pt x="265842" y="176491"/>
                </a:lnTo>
                <a:lnTo>
                  <a:pt x="272795" y="134111"/>
                </a:lnTo>
                <a:lnTo>
                  <a:pt x="265842" y="91732"/>
                </a:lnTo>
                <a:lnTo>
                  <a:pt x="246480" y="54918"/>
                </a:lnTo>
                <a:lnTo>
                  <a:pt x="216955" y="25883"/>
                </a:lnTo>
                <a:lnTo>
                  <a:pt x="179512" y="6839"/>
                </a:lnTo>
                <a:lnTo>
                  <a:pt x="136398" y="0"/>
                </a:lnTo>
                <a:close/>
              </a:path>
            </a:pathLst>
          </a:custGeom>
          <a:solidFill>
            <a:srgbClr val="FF33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35635" y="3520897"/>
            <a:ext cx="11620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7200" y="3896867"/>
            <a:ext cx="273050" cy="567055"/>
          </a:xfrm>
          <a:custGeom>
            <a:avLst/>
            <a:gdLst/>
            <a:ahLst/>
            <a:cxnLst/>
            <a:rect l="l" t="t" r="r" b="b"/>
            <a:pathLst>
              <a:path w="273050" h="567054">
                <a:moveTo>
                  <a:pt x="272796" y="433590"/>
                </a:moveTo>
                <a:lnTo>
                  <a:pt x="265836" y="391439"/>
                </a:lnTo>
                <a:lnTo>
                  <a:pt x="246468" y="354825"/>
                </a:lnTo>
                <a:lnTo>
                  <a:pt x="216954" y="325958"/>
                </a:lnTo>
                <a:lnTo>
                  <a:pt x="179501" y="307035"/>
                </a:lnTo>
                <a:lnTo>
                  <a:pt x="136398" y="300228"/>
                </a:lnTo>
                <a:lnTo>
                  <a:pt x="93281" y="307035"/>
                </a:lnTo>
                <a:lnTo>
                  <a:pt x="55829" y="325958"/>
                </a:lnTo>
                <a:lnTo>
                  <a:pt x="26314" y="354825"/>
                </a:lnTo>
                <a:lnTo>
                  <a:pt x="6946" y="391439"/>
                </a:lnTo>
                <a:lnTo>
                  <a:pt x="0" y="433590"/>
                </a:lnTo>
                <a:lnTo>
                  <a:pt x="6946" y="475729"/>
                </a:lnTo>
                <a:lnTo>
                  <a:pt x="26314" y="512343"/>
                </a:lnTo>
                <a:lnTo>
                  <a:pt x="55829" y="541210"/>
                </a:lnTo>
                <a:lnTo>
                  <a:pt x="93281" y="560133"/>
                </a:lnTo>
                <a:lnTo>
                  <a:pt x="136398" y="566928"/>
                </a:lnTo>
                <a:lnTo>
                  <a:pt x="179501" y="560133"/>
                </a:lnTo>
                <a:lnTo>
                  <a:pt x="216954" y="541210"/>
                </a:lnTo>
                <a:lnTo>
                  <a:pt x="246468" y="512343"/>
                </a:lnTo>
                <a:lnTo>
                  <a:pt x="265836" y="475729"/>
                </a:lnTo>
                <a:lnTo>
                  <a:pt x="272796" y="433590"/>
                </a:lnTo>
                <a:close/>
              </a:path>
              <a:path w="273050" h="567054">
                <a:moveTo>
                  <a:pt x="272796" y="133350"/>
                </a:moveTo>
                <a:lnTo>
                  <a:pt x="265836" y="91211"/>
                </a:lnTo>
                <a:lnTo>
                  <a:pt x="246468" y="54597"/>
                </a:lnTo>
                <a:lnTo>
                  <a:pt x="216954" y="25730"/>
                </a:lnTo>
                <a:lnTo>
                  <a:pt x="179501" y="6807"/>
                </a:lnTo>
                <a:lnTo>
                  <a:pt x="136398" y="0"/>
                </a:lnTo>
                <a:lnTo>
                  <a:pt x="93281" y="6807"/>
                </a:lnTo>
                <a:lnTo>
                  <a:pt x="55829" y="25730"/>
                </a:lnTo>
                <a:lnTo>
                  <a:pt x="26314" y="54597"/>
                </a:lnTo>
                <a:lnTo>
                  <a:pt x="6946" y="91211"/>
                </a:lnTo>
                <a:lnTo>
                  <a:pt x="0" y="133350"/>
                </a:lnTo>
                <a:lnTo>
                  <a:pt x="6946" y="175501"/>
                </a:lnTo>
                <a:lnTo>
                  <a:pt x="26314" y="212115"/>
                </a:lnTo>
                <a:lnTo>
                  <a:pt x="55829" y="240982"/>
                </a:lnTo>
                <a:lnTo>
                  <a:pt x="93281" y="259905"/>
                </a:lnTo>
                <a:lnTo>
                  <a:pt x="136398" y="266700"/>
                </a:lnTo>
                <a:lnTo>
                  <a:pt x="179501" y="259905"/>
                </a:lnTo>
                <a:lnTo>
                  <a:pt x="216954" y="240982"/>
                </a:lnTo>
                <a:lnTo>
                  <a:pt x="246468" y="212115"/>
                </a:lnTo>
                <a:lnTo>
                  <a:pt x="265836" y="175501"/>
                </a:lnTo>
                <a:lnTo>
                  <a:pt x="272796" y="133350"/>
                </a:lnTo>
                <a:close/>
              </a:path>
            </a:pathLst>
          </a:custGeom>
          <a:solidFill>
            <a:srgbClr val="FF33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535635" y="3813759"/>
            <a:ext cx="116205" cy="626110"/>
          </a:xfrm>
          <a:prstGeom prst="rect">
            <a:avLst/>
          </a:prstGeom>
        </p:spPr>
        <p:txBody>
          <a:bodyPr wrap="square" lIns="0" tIns="990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4492" y="2407920"/>
              <a:ext cx="2731008" cy="12557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33800" y="701040"/>
              <a:ext cx="1524000" cy="15240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911476" y="3841800"/>
            <a:ext cx="5169535" cy="8134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8636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УЧИМСЯ, </a:t>
            </a:r>
            <a:r>
              <a:rPr dirty="0" sz="1600" spc="-25" b="1">
                <a:solidFill>
                  <a:srgbClr val="FFFFFF"/>
                </a:solidFill>
                <a:latin typeface="Calibri"/>
                <a:cs typeface="Calibri"/>
              </a:rPr>
              <a:t>РАСТЁМ,</a:t>
            </a:r>
            <a:r>
              <a:rPr dirty="0" sz="16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5" b="1">
                <a:solidFill>
                  <a:srgbClr val="FFFFFF"/>
                </a:solidFill>
                <a:latin typeface="Calibri"/>
                <a:cs typeface="Calibri"/>
              </a:rPr>
              <a:t>МЕЧТАЕМ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 ВМЕСТЕ!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50">
              <a:latin typeface="Calibri"/>
              <a:cs typeface="Calibri"/>
            </a:endParaRPr>
          </a:p>
          <a:p>
            <a:pPr algn="ctr">
              <a:lnSpc>
                <a:spcPts val="1370"/>
              </a:lnSpc>
              <a:spcBef>
                <a:spcPts val="5"/>
              </a:spcBef>
            </a:pPr>
            <a:r>
              <a:rPr dirty="0" sz="1200" spc="-10" i="1">
                <a:solidFill>
                  <a:srgbClr val="FFFFFF"/>
                </a:solidFill>
                <a:latin typeface="Calibri"/>
                <a:cs typeface="Calibri"/>
              </a:rPr>
              <a:t>Отдел</a:t>
            </a:r>
            <a:r>
              <a:rPr dirty="0" sz="1200" spc="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FFFFFF"/>
                </a:solidFill>
                <a:latin typeface="Calibri"/>
                <a:cs typeface="Calibri"/>
              </a:rPr>
              <a:t>обеспечения</a:t>
            </a:r>
            <a:r>
              <a:rPr dirty="0" sz="1200" spc="1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FFFFFF"/>
                </a:solidFill>
                <a:latin typeface="Calibri"/>
                <a:cs typeface="Calibri"/>
              </a:rPr>
              <a:t>реализации</a:t>
            </a:r>
            <a:r>
              <a:rPr dirty="0" sz="1200" spc="1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FFFFFF"/>
                </a:solidFill>
                <a:latin typeface="Calibri"/>
                <a:cs typeface="Calibri"/>
              </a:rPr>
              <a:t>программы</a:t>
            </a:r>
            <a:r>
              <a:rPr dirty="0" sz="120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FFFFFF"/>
                </a:solidFill>
                <a:latin typeface="Calibri"/>
                <a:cs typeface="Calibri"/>
              </a:rPr>
              <a:t>«Орлята</a:t>
            </a:r>
            <a:r>
              <a:rPr dirty="0" sz="1200" spc="2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FFFFFF"/>
                </a:solidFill>
                <a:latin typeface="Calibri"/>
                <a:cs typeface="Calibri"/>
              </a:rPr>
              <a:t>России»</a:t>
            </a:r>
            <a:r>
              <a:rPr dirty="0" sz="1200" spc="-1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FFFFFF"/>
                </a:solidFill>
                <a:latin typeface="Calibri"/>
                <a:cs typeface="Calibri"/>
              </a:rPr>
              <a:t>ВДЦ</a:t>
            </a:r>
            <a:r>
              <a:rPr dirty="0" sz="1200" spc="1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FFFFFF"/>
                </a:solidFill>
                <a:latin typeface="Calibri"/>
                <a:cs typeface="Calibri"/>
              </a:rPr>
              <a:t>«Орлёнок»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ts val="1370"/>
              </a:lnSpc>
            </a:pPr>
            <a:r>
              <a:rPr dirty="0" u="sng" sz="1200" spc="-5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or@orlyonok.ru</a:t>
            </a:r>
            <a:r>
              <a:rPr dirty="0" sz="1200" spc="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dirty="0" sz="1200" spc="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FFFFFF"/>
                </a:solidFill>
                <a:latin typeface="Calibri"/>
                <a:cs typeface="Calibri"/>
              </a:rPr>
              <a:t>(86167)</a:t>
            </a:r>
            <a:r>
              <a:rPr dirty="0" sz="1200" spc="1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FFFFFF"/>
                </a:solidFill>
                <a:latin typeface="Calibri"/>
                <a:cs typeface="Calibri"/>
              </a:rPr>
              <a:t>91</a:t>
            </a:r>
            <a:r>
              <a:rPr dirty="0" sz="1200" spc="1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1200" spc="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FFFFFF"/>
                </a:solidFill>
                <a:latin typeface="Calibri"/>
                <a:cs typeface="Calibri"/>
              </a:rPr>
              <a:t>386, 8</a:t>
            </a:r>
            <a:r>
              <a:rPr dirty="0" sz="1200" spc="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FFFFFF"/>
                </a:solidFill>
                <a:latin typeface="Calibri"/>
                <a:cs typeface="Calibri"/>
              </a:rPr>
              <a:t>(86167)</a:t>
            </a:r>
            <a:r>
              <a:rPr dirty="0" sz="1200" i="1">
                <a:solidFill>
                  <a:srgbClr val="FFFFFF"/>
                </a:solidFill>
                <a:latin typeface="Calibri"/>
                <a:cs typeface="Calibri"/>
              </a:rPr>
              <a:t> 91</a:t>
            </a:r>
            <a:r>
              <a:rPr dirty="0" sz="1200" spc="1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1200" spc="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FFFFFF"/>
                </a:solidFill>
                <a:latin typeface="Calibri"/>
                <a:cs typeface="Calibri"/>
              </a:rPr>
              <a:t>387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716"/>
            <a:ext cx="2057400" cy="5130165"/>
            <a:chOff x="0" y="13716"/>
            <a:chExt cx="2057400" cy="51301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4381"/>
              <a:ext cx="1828798" cy="51191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3275" y="2596895"/>
              <a:ext cx="1272540" cy="5852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3716"/>
              <a:ext cx="2057400" cy="18851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452" y="210311"/>
              <a:ext cx="1453896" cy="122986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75738" y="428066"/>
            <a:ext cx="5995670" cy="6134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E4097E"/>
                </a:solidFill>
                <a:latin typeface="Calibri"/>
                <a:cs typeface="Calibri"/>
              </a:rPr>
              <a:t>НАЦИОНАЛЬНЫЕ</a:t>
            </a:r>
            <a:r>
              <a:rPr dirty="0" sz="2400" spc="-35" b="1">
                <a:solidFill>
                  <a:srgbClr val="E4097E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E4097E"/>
                </a:solidFill>
                <a:latin typeface="Calibri"/>
                <a:cs typeface="Calibri"/>
              </a:rPr>
              <a:t>ПРИОРИТЕТЫ </a:t>
            </a:r>
            <a:r>
              <a:rPr dirty="0" sz="2400" b="1">
                <a:solidFill>
                  <a:srgbClr val="E4097E"/>
                </a:solidFill>
                <a:latin typeface="Calibri"/>
                <a:cs typeface="Calibri"/>
              </a:rPr>
              <a:t>И</a:t>
            </a:r>
            <a:r>
              <a:rPr dirty="0" sz="2400" spc="-20" b="1">
                <a:solidFill>
                  <a:srgbClr val="E4097E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E4097E"/>
                </a:solidFill>
                <a:latin typeface="Calibri"/>
                <a:cs typeface="Calibri"/>
              </a:rPr>
              <a:t>ЦЕННОСТИ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dirty="0" sz="1400" spc="-5" i="1">
                <a:solidFill>
                  <a:srgbClr val="000000"/>
                </a:solidFill>
                <a:latin typeface="Calibri"/>
                <a:cs typeface="Calibri"/>
              </a:rPr>
              <a:t>из</a:t>
            </a:r>
            <a:r>
              <a:rPr dirty="0" sz="1400" spc="-15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spc="-5" i="1">
                <a:solidFill>
                  <a:srgbClr val="000000"/>
                </a:solidFill>
                <a:latin typeface="Calibri"/>
                <a:cs typeface="Calibri"/>
              </a:rPr>
              <a:t>Стратегии</a:t>
            </a:r>
            <a:r>
              <a:rPr dirty="0" sz="1400" spc="5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000000"/>
                </a:solidFill>
                <a:latin typeface="Calibri"/>
                <a:cs typeface="Calibri"/>
              </a:rPr>
              <a:t>национальной</a:t>
            </a:r>
            <a:r>
              <a:rPr dirty="0" sz="1400" spc="-4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spc="-5" i="1">
                <a:solidFill>
                  <a:srgbClr val="000000"/>
                </a:solidFill>
                <a:latin typeface="Calibri"/>
                <a:cs typeface="Calibri"/>
              </a:rPr>
              <a:t>безопасности</a:t>
            </a:r>
            <a:r>
              <a:rPr dirty="0" sz="1400" spc="-3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spc="-5" i="1">
                <a:solidFill>
                  <a:srgbClr val="000000"/>
                </a:solidFill>
                <a:latin typeface="Calibri"/>
                <a:cs typeface="Calibri"/>
              </a:rPr>
              <a:t>России*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93798" y="3137154"/>
            <a:ext cx="207835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400" spc="-5">
                <a:latin typeface="Calibri"/>
                <a:cs typeface="Calibri"/>
              </a:rPr>
              <a:t>Высокие нравственные </a:t>
            </a:r>
            <a:r>
              <a:rPr dirty="0" sz="1400" spc="-30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идеалы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29482" y="4699508"/>
            <a:ext cx="459041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i="1">
                <a:latin typeface="Calibri"/>
                <a:cs typeface="Calibri"/>
              </a:rPr>
              <a:t>*Утверждена</a:t>
            </a:r>
            <a:r>
              <a:rPr dirty="0" sz="1400" spc="-50" i="1">
                <a:latin typeface="Calibri"/>
                <a:cs typeface="Calibri"/>
              </a:rPr>
              <a:t> </a:t>
            </a:r>
            <a:r>
              <a:rPr dirty="0" sz="1400" spc="-10" i="1">
                <a:latin typeface="Calibri"/>
                <a:cs typeface="Calibri"/>
              </a:rPr>
              <a:t>указом</a:t>
            </a:r>
            <a:r>
              <a:rPr dirty="0" sz="1400" i="1">
                <a:latin typeface="Calibri"/>
                <a:cs typeface="Calibri"/>
              </a:rPr>
              <a:t> Президента</a:t>
            </a:r>
            <a:r>
              <a:rPr dirty="0" sz="1400" spc="-35" i="1">
                <a:latin typeface="Calibri"/>
                <a:cs typeface="Calibri"/>
              </a:rPr>
              <a:t> </a:t>
            </a:r>
            <a:r>
              <a:rPr dirty="0" sz="1400" spc="-5" i="1">
                <a:latin typeface="Calibri"/>
                <a:cs typeface="Calibri"/>
              </a:rPr>
              <a:t>РФ </a:t>
            </a:r>
            <a:r>
              <a:rPr dirty="0" sz="1400" i="1">
                <a:latin typeface="Calibri"/>
                <a:cs typeface="Calibri"/>
              </a:rPr>
              <a:t>от</a:t>
            </a:r>
            <a:r>
              <a:rPr dirty="0" sz="1400" spc="-15" i="1">
                <a:latin typeface="Calibri"/>
                <a:cs typeface="Calibri"/>
              </a:rPr>
              <a:t> </a:t>
            </a:r>
            <a:r>
              <a:rPr dirty="0" sz="1400" spc="-5" i="1">
                <a:latin typeface="Calibri"/>
                <a:cs typeface="Calibri"/>
              </a:rPr>
              <a:t>02.07.2021 </a:t>
            </a:r>
            <a:r>
              <a:rPr dirty="0" sz="1400" i="1">
                <a:latin typeface="Calibri"/>
                <a:cs typeface="Calibri"/>
              </a:rPr>
              <a:t>№</a:t>
            </a:r>
            <a:r>
              <a:rPr dirty="0" sz="1400" spc="-15" i="1">
                <a:latin typeface="Calibri"/>
                <a:cs typeface="Calibri"/>
              </a:rPr>
              <a:t> </a:t>
            </a:r>
            <a:r>
              <a:rPr dirty="0" sz="1400" spc="-5" i="1">
                <a:latin typeface="Calibri"/>
                <a:cs typeface="Calibri"/>
              </a:rPr>
              <a:t>400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0667" y="1778254"/>
            <a:ext cx="1072515" cy="666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21590" marR="5080" indent="-9525">
              <a:lnSpc>
                <a:spcPct val="100000"/>
              </a:lnSpc>
              <a:spcBef>
                <a:spcPts val="105"/>
              </a:spcBef>
            </a:pPr>
            <a:r>
              <a:rPr dirty="0" sz="1400" spc="-25" b="1">
                <a:solidFill>
                  <a:srgbClr val="FFFFFF"/>
                </a:solidFill>
                <a:latin typeface="Calibri"/>
                <a:cs typeface="Calibri"/>
              </a:rPr>
              <a:t>ЦЕНН</a:t>
            </a:r>
            <a:r>
              <a:rPr dirty="0" sz="1400" spc="-30" b="1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dirty="0" sz="1400" spc="-25" b="1">
                <a:solidFill>
                  <a:srgbClr val="FFFFFF"/>
                </a:solidFill>
                <a:latin typeface="Calibri"/>
                <a:cs typeface="Calibri"/>
              </a:rPr>
              <a:t>СТН</a:t>
            </a:r>
            <a:r>
              <a:rPr dirty="0" sz="1400" spc="-30" b="1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Е  </a:t>
            </a:r>
            <a:r>
              <a:rPr dirty="0" sz="1400" spc="-20" b="1">
                <a:solidFill>
                  <a:srgbClr val="FFFFFF"/>
                </a:solidFill>
                <a:latin typeface="Calibri"/>
                <a:cs typeface="Calibri"/>
              </a:rPr>
              <a:t>ОСНОВАНИЯ </a:t>
            </a:r>
            <a:r>
              <a:rPr dirty="0" sz="14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 b="1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dirty="0" sz="1400" spc="-30" b="1">
                <a:solidFill>
                  <a:srgbClr val="FFFFFF"/>
                </a:solidFill>
                <a:latin typeface="Calibri"/>
                <a:cs typeface="Calibri"/>
              </a:rPr>
              <a:t>РО</a:t>
            </a:r>
            <a:r>
              <a:rPr dirty="0" sz="1400" spc="-20" b="1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dirty="0" sz="1400" spc="-100" b="1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dirty="0" sz="1400" spc="-25" b="1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dirty="0" sz="1400" spc="-30" b="1">
                <a:solidFill>
                  <a:srgbClr val="FFFFFF"/>
                </a:solidFill>
                <a:latin typeface="Calibri"/>
                <a:cs typeface="Calibri"/>
              </a:rPr>
              <a:t>ММ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2327" y="3681221"/>
            <a:ext cx="72961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РОДИНА 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СЕМЬЯ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КОМАНДА </a:t>
            </a:r>
            <a:r>
              <a:rPr dirty="0" sz="1200" spc="-2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ПРИРОДА 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ЗН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НИ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Е 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ЗДОРОВЬЕ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7200" y="3712464"/>
            <a:ext cx="0" cy="1098550"/>
          </a:xfrm>
          <a:custGeom>
            <a:avLst/>
            <a:gdLst/>
            <a:ahLst/>
            <a:cxnLst/>
            <a:rect l="l" t="t" r="r" b="b"/>
            <a:pathLst>
              <a:path w="0" h="1098550">
                <a:moveTo>
                  <a:pt x="0" y="0"/>
                </a:moveTo>
                <a:lnTo>
                  <a:pt x="0" y="109827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298819" y="3454653"/>
            <a:ext cx="248983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400" spc="-10">
                <a:latin typeface="Calibri"/>
                <a:cs typeface="Calibri"/>
              </a:rPr>
              <a:t>Историческая</a:t>
            </a:r>
            <a:r>
              <a:rPr dirty="0" sz="1400" spc="-5">
                <a:latin typeface="Calibri"/>
                <a:cs typeface="Calibri"/>
              </a:rPr>
              <a:t> память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и</a:t>
            </a:r>
            <a:endParaRPr sz="14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latin typeface="Calibri"/>
                <a:cs typeface="Calibri"/>
              </a:rPr>
              <a:t>преемственность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поколений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828032" y="957071"/>
            <a:ext cx="1280160" cy="3939540"/>
            <a:chOff x="4828032" y="957071"/>
            <a:chExt cx="1280160" cy="3939540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35652" y="957071"/>
              <a:ext cx="1272539" cy="179984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28032" y="2026919"/>
              <a:ext cx="1272539" cy="179984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35652" y="3095244"/>
              <a:ext cx="1272539" cy="1801368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204085" y="1265936"/>
            <a:ext cx="8826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 MT"/>
                <a:cs typeface="Arial MT"/>
              </a:rPr>
              <a:t>•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90597" y="1276857"/>
            <a:ext cx="3891279" cy="44195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1635"/>
              </a:lnSpc>
              <a:spcBef>
                <a:spcPts val="105"/>
              </a:spcBef>
              <a:tabLst>
                <a:tab pos="3815715" algn="l"/>
              </a:tabLst>
            </a:pPr>
            <a:r>
              <a:rPr dirty="0" baseline="3968" sz="2100">
                <a:latin typeface="Calibri"/>
                <a:cs typeface="Calibri"/>
              </a:rPr>
              <a:t>Жи</a:t>
            </a:r>
            <a:r>
              <a:rPr dirty="0" baseline="3968" sz="2100" spc="-15">
                <a:latin typeface="Calibri"/>
                <a:cs typeface="Calibri"/>
              </a:rPr>
              <a:t>з</a:t>
            </a:r>
            <a:r>
              <a:rPr dirty="0" baseline="3968" sz="2100">
                <a:latin typeface="Calibri"/>
                <a:cs typeface="Calibri"/>
              </a:rPr>
              <a:t>нь,</a:t>
            </a:r>
            <a:r>
              <a:rPr dirty="0" baseline="3968" sz="2100" spc="-15">
                <a:latin typeface="Calibri"/>
                <a:cs typeface="Calibri"/>
              </a:rPr>
              <a:t> </a:t>
            </a:r>
            <a:r>
              <a:rPr dirty="0" baseline="3968" sz="2100" spc="-30">
                <a:latin typeface="Calibri"/>
                <a:cs typeface="Calibri"/>
              </a:rPr>
              <a:t>д</a:t>
            </a:r>
            <a:r>
              <a:rPr dirty="0" baseline="3968" sz="2100" spc="-7">
                <a:latin typeface="Calibri"/>
                <a:cs typeface="Calibri"/>
              </a:rPr>
              <a:t>ос</a:t>
            </a:r>
            <a:r>
              <a:rPr dirty="0" baseline="3968" sz="2100" spc="-30">
                <a:latin typeface="Calibri"/>
                <a:cs typeface="Calibri"/>
              </a:rPr>
              <a:t>т</a:t>
            </a:r>
            <a:r>
              <a:rPr dirty="0" baseline="3968" sz="2100" spc="-7">
                <a:latin typeface="Calibri"/>
                <a:cs typeface="Calibri"/>
              </a:rPr>
              <a:t>ои</a:t>
            </a:r>
            <a:r>
              <a:rPr dirty="0" baseline="3968" sz="2100">
                <a:latin typeface="Calibri"/>
                <a:cs typeface="Calibri"/>
              </a:rPr>
              <a:t>н</a:t>
            </a:r>
            <a:r>
              <a:rPr dirty="0" baseline="3968" sz="2100" spc="-15">
                <a:latin typeface="Calibri"/>
                <a:cs typeface="Calibri"/>
              </a:rPr>
              <a:t>с</a:t>
            </a:r>
            <a:r>
              <a:rPr dirty="0" baseline="3968" sz="2100" spc="-7">
                <a:latin typeface="Calibri"/>
                <a:cs typeface="Calibri"/>
              </a:rPr>
              <a:t>тво</a:t>
            </a:r>
            <a:r>
              <a:rPr dirty="0" baseline="3968" sz="2100">
                <a:latin typeface="Calibri"/>
                <a:cs typeface="Calibri"/>
              </a:rPr>
              <a:t>,</a:t>
            </a:r>
            <a:r>
              <a:rPr dirty="0" baseline="3968" sz="2100" spc="-30">
                <a:latin typeface="Calibri"/>
                <a:cs typeface="Calibri"/>
              </a:rPr>
              <a:t> </a:t>
            </a:r>
            <a:r>
              <a:rPr dirty="0" baseline="3968" sz="2100">
                <a:latin typeface="Calibri"/>
                <a:cs typeface="Calibri"/>
              </a:rPr>
              <a:t>п</a:t>
            </a:r>
            <a:r>
              <a:rPr dirty="0" baseline="3968" sz="2100" spc="-7">
                <a:latin typeface="Calibri"/>
                <a:cs typeface="Calibri"/>
              </a:rPr>
              <a:t>р</a:t>
            </a:r>
            <a:r>
              <a:rPr dirty="0" baseline="3968" sz="2100">
                <a:latin typeface="Calibri"/>
                <a:cs typeface="Calibri"/>
              </a:rPr>
              <a:t>ава</a:t>
            </a:r>
            <a:r>
              <a:rPr dirty="0" baseline="3968" sz="2100" spc="-15">
                <a:latin typeface="Calibri"/>
                <a:cs typeface="Calibri"/>
              </a:rPr>
              <a:t> </a:t>
            </a:r>
            <a:r>
              <a:rPr dirty="0" baseline="3968" sz="2100">
                <a:latin typeface="Calibri"/>
                <a:cs typeface="Calibri"/>
              </a:rPr>
              <a:t>и</a:t>
            </a:r>
            <a:r>
              <a:rPr dirty="0" baseline="3968" sz="2100">
                <a:latin typeface="Calibri"/>
                <a:cs typeface="Calibri"/>
              </a:rPr>
              <a:t>	</a:t>
            </a:r>
            <a:r>
              <a:rPr dirty="0" sz="1400">
                <a:latin typeface="Arial MT"/>
                <a:cs typeface="Arial MT"/>
              </a:rPr>
              <a:t>•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ts val="1635"/>
              </a:lnSpc>
            </a:pPr>
            <a:r>
              <a:rPr dirty="0" sz="1400" spc="-5">
                <a:latin typeface="Calibri"/>
                <a:cs typeface="Calibri"/>
              </a:rPr>
              <a:t>свободы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человека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95576" y="1904492"/>
            <a:ext cx="121983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400" spc="-5">
                <a:latin typeface="Calibri"/>
                <a:cs typeface="Calibri"/>
              </a:rPr>
              <a:t>Патриотизм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04085" y="2311654"/>
            <a:ext cx="2608580" cy="666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400" spc="-10">
                <a:latin typeface="Calibri"/>
                <a:cs typeface="Calibri"/>
              </a:rPr>
              <a:t>Гражданственность, </a:t>
            </a:r>
            <a:r>
              <a:rPr dirty="0" sz="1400" spc="-5">
                <a:latin typeface="Calibri"/>
                <a:cs typeface="Calibri"/>
              </a:rPr>
              <a:t>служение </a:t>
            </a:r>
            <a:r>
              <a:rPr dirty="0" sz="1400" spc="-30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Отечеству </a:t>
            </a:r>
            <a:r>
              <a:rPr dirty="0" sz="1400">
                <a:latin typeface="Calibri"/>
                <a:cs typeface="Calibri"/>
              </a:rPr>
              <a:t>и </a:t>
            </a:r>
            <a:r>
              <a:rPr dirty="0" sz="1400" spc="-5">
                <a:latin typeface="Calibri"/>
                <a:cs typeface="Calibri"/>
              </a:rPr>
              <a:t>ответственность 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за</a:t>
            </a:r>
            <a:r>
              <a:rPr dirty="0" sz="1400" spc="-10">
                <a:latin typeface="Calibri"/>
                <a:cs typeface="Calibri"/>
              </a:rPr>
              <a:t> его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судьбу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04085" y="4117644"/>
            <a:ext cx="14236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400" spc="-5">
                <a:latin typeface="Calibri"/>
                <a:cs typeface="Calibri"/>
              </a:rPr>
              <a:t>Крепкая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семья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193798" y="3733596"/>
            <a:ext cx="1869439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400" spc="-5">
                <a:latin typeface="Calibri"/>
                <a:cs typeface="Calibri"/>
              </a:rPr>
              <a:t>Созидательный</a:t>
            </a:r>
            <a:r>
              <a:rPr dirty="0" sz="1400" spc="-60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труд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80378" y="1276857"/>
            <a:ext cx="1970405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Calibri"/>
                <a:cs typeface="Calibri"/>
              </a:rPr>
              <a:t>Приоритет </a:t>
            </a:r>
            <a:r>
              <a:rPr dirty="0" sz="1400" spc="-10">
                <a:latin typeface="Calibri"/>
                <a:cs typeface="Calibri"/>
              </a:rPr>
              <a:t>духовного </a:t>
            </a:r>
            <a:r>
              <a:rPr dirty="0" sz="1400">
                <a:latin typeface="Calibri"/>
                <a:cs typeface="Calibri"/>
              </a:rPr>
              <a:t>над </a:t>
            </a:r>
            <a:r>
              <a:rPr dirty="0" sz="1400" spc="-30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материальным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93865" y="1860296"/>
            <a:ext cx="207010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400" spc="-15">
                <a:latin typeface="Calibri"/>
                <a:cs typeface="Calibri"/>
              </a:rPr>
              <a:t>Гуманизм,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милосердие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293865" y="2240356"/>
            <a:ext cx="154178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400" spc="-5">
                <a:latin typeface="Calibri"/>
                <a:cs typeface="Calibri"/>
              </a:rPr>
              <a:t>Справедливость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290309" y="2625039"/>
            <a:ext cx="1622425" cy="666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400" spc="-5">
                <a:latin typeface="Calibri"/>
                <a:cs typeface="Calibri"/>
              </a:rPr>
              <a:t>Коллективизм, 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взаимопомощь</a:t>
            </a:r>
            <a:r>
              <a:rPr dirty="0" sz="1400" spc="-6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и </a:t>
            </a:r>
            <a:r>
              <a:rPr dirty="0" sz="1400" spc="-3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взаимоуважение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98819" y="4066438"/>
            <a:ext cx="225488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400" spc="-10">
                <a:latin typeface="Calibri"/>
                <a:cs typeface="Calibri"/>
              </a:rPr>
              <a:t>Единство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народов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России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5316" y="839724"/>
            <a:ext cx="995680" cy="277495"/>
          </a:xfrm>
          <a:custGeom>
            <a:avLst/>
            <a:gdLst/>
            <a:ahLst/>
            <a:cxnLst/>
            <a:rect l="l" t="t" r="r" b="b"/>
            <a:pathLst>
              <a:path w="995680" h="277494">
                <a:moveTo>
                  <a:pt x="950341" y="0"/>
                </a:moveTo>
                <a:lnTo>
                  <a:pt x="44831" y="0"/>
                </a:lnTo>
                <a:lnTo>
                  <a:pt x="27305" y="3683"/>
                </a:lnTo>
                <a:lnTo>
                  <a:pt x="13081" y="13462"/>
                </a:lnTo>
                <a:lnTo>
                  <a:pt x="3556" y="28193"/>
                </a:lnTo>
                <a:lnTo>
                  <a:pt x="0" y="46227"/>
                </a:lnTo>
                <a:lnTo>
                  <a:pt x="0" y="231012"/>
                </a:lnTo>
                <a:lnTo>
                  <a:pt x="3556" y="248920"/>
                </a:lnTo>
                <a:lnTo>
                  <a:pt x="13081" y="263651"/>
                </a:lnTo>
                <a:lnTo>
                  <a:pt x="27305" y="273558"/>
                </a:lnTo>
                <a:lnTo>
                  <a:pt x="44831" y="277113"/>
                </a:lnTo>
                <a:lnTo>
                  <a:pt x="950341" y="277113"/>
                </a:lnTo>
                <a:lnTo>
                  <a:pt x="967866" y="273558"/>
                </a:lnTo>
                <a:lnTo>
                  <a:pt x="982091" y="263651"/>
                </a:lnTo>
                <a:lnTo>
                  <a:pt x="991616" y="248920"/>
                </a:lnTo>
                <a:lnTo>
                  <a:pt x="995172" y="231012"/>
                </a:lnTo>
                <a:lnTo>
                  <a:pt x="995172" y="46227"/>
                </a:lnTo>
                <a:lnTo>
                  <a:pt x="991616" y="28193"/>
                </a:lnTo>
                <a:lnTo>
                  <a:pt x="982091" y="13462"/>
                </a:lnTo>
                <a:lnTo>
                  <a:pt x="967866" y="3683"/>
                </a:lnTo>
                <a:lnTo>
                  <a:pt x="950341" y="0"/>
                </a:lnTo>
                <a:close/>
              </a:path>
            </a:pathLst>
          </a:custGeom>
          <a:solidFill>
            <a:srgbClr val="E409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78711" y="814233"/>
            <a:ext cx="4579620" cy="104140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218440">
              <a:lnSpc>
                <a:spcPct val="100000"/>
              </a:lnSpc>
              <a:spcBef>
                <a:spcPts val="500"/>
              </a:spcBef>
            </a:pP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РОДИНА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395"/>
              </a:spcBef>
            </a:pPr>
            <a:r>
              <a:rPr dirty="0" sz="1200" spc="-5">
                <a:latin typeface="Calibri"/>
                <a:cs typeface="Calibri"/>
              </a:rPr>
              <a:t>Любовь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к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своему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дому,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земле,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семье,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людям,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стране;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быть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полезным </a:t>
            </a:r>
            <a:r>
              <a:rPr dirty="0" sz="1200" spc="-254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своей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стране,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15">
                <a:latin typeface="Calibri"/>
                <a:cs typeface="Calibri"/>
              </a:rPr>
              <a:t>желание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служить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Отечеству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тем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15">
                <a:latin typeface="Calibri"/>
                <a:cs typeface="Calibri"/>
              </a:rPr>
              <a:t>делом,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к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которому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есть </a:t>
            </a:r>
            <a:r>
              <a:rPr dirty="0" sz="1200" spc="-254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призвание, уважение национальных </a:t>
            </a:r>
            <a:r>
              <a:rPr dirty="0" sz="1200">
                <a:latin typeface="Calibri"/>
                <a:cs typeface="Calibri"/>
              </a:rPr>
              <a:t>традиций, </a:t>
            </a:r>
            <a:r>
              <a:rPr dirty="0" sz="1200" spc="-5">
                <a:latin typeface="Calibri"/>
                <a:cs typeface="Calibri"/>
              </a:rPr>
              <a:t>истории </a:t>
            </a:r>
            <a:r>
              <a:rPr dirty="0" sz="1200">
                <a:latin typeface="Calibri"/>
                <a:cs typeface="Calibri"/>
              </a:rPr>
              <a:t>и </a:t>
            </a:r>
            <a:r>
              <a:rPr dirty="0" sz="1200" spc="-25">
                <a:latin typeface="Calibri"/>
                <a:cs typeface="Calibri"/>
              </a:rPr>
              <a:t>культуры 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своей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страны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36828" y="182117"/>
            <a:ext cx="601154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>
                <a:solidFill>
                  <a:srgbClr val="E4097E"/>
                </a:solidFill>
              </a:rPr>
              <a:t>ЦЕННОСТНЫЕ</a:t>
            </a:r>
            <a:r>
              <a:rPr dirty="0" sz="2700" spc="-35">
                <a:solidFill>
                  <a:srgbClr val="E4097E"/>
                </a:solidFill>
              </a:rPr>
              <a:t> </a:t>
            </a:r>
            <a:r>
              <a:rPr dirty="0" sz="2700" spc="-10">
                <a:solidFill>
                  <a:srgbClr val="E4097E"/>
                </a:solidFill>
              </a:rPr>
              <a:t>ОСНОВАНИЯ</a:t>
            </a:r>
            <a:r>
              <a:rPr dirty="0" sz="2700" spc="-60">
                <a:solidFill>
                  <a:srgbClr val="E4097E"/>
                </a:solidFill>
              </a:rPr>
              <a:t> </a:t>
            </a:r>
            <a:r>
              <a:rPr dirty="0" sz="2700" spc="-40">
                <a:solidFill>
                  <a:srgbClr val="E4097E"/>
                </a:solidFill>
              </a:rPr>
              <a:t>ПРОГРАММЫ</a:t>
            </a:r>
            <a:endParaRPr sz="2700"/>
          </a:p>
        </p:txBody>
      </p:sp>
      <p:sp>
        <p:nvSpPr>
          <p:cNvPr id="5" name="object 5"/>
          <p:cNvSpPr txBox="1"/>
          <p:nvPr/>
        </p:nvSpPr>
        <p:spPr>
          <a:xfrm>
            <a:off x="7080884" y="1226058"/>
            <a:ext cx="14903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Открытие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200" spc="-10">
                <a:latin typeface="Calibri"/>
                <a:cs typeface="Calibri"/>
              </a:rPr>
              <a:t>окружающего </a:t>
            </a:r>
            <a:r>
              <a:rPr dirty="0" sz="1200">
                <a:latin typeface="Calibri"/>
                <a:cs typeface="Calibri"/>
              </a:rPr>
              <a:t>мира и 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понимание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себя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в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нём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21964" y="3195827"/>
            <a:ext cx="707136" cy="71018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8640" y="858011"/>
            <a:ext cx="708660" cy="70713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8640" y="2130551"/>
            <a:ext cx="708660" cy="70866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8640" y="3197351"/>
            <a:ext cx="708660" cy="70713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25540" y="908303"/>
            <a:ext cx="708660" cy="70866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098283" y="2665298"/>
            <a:ext cx="141922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Равнение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на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200" spc="-5">
                <a:latin typeface="Calibri"/>
                <a:cs typeface="Calibri"/>
              </a:rPr>
              <a:t>чемпионов, </a:t>
            </a:r>
            <a:r>
              <a:rPr dirty="0" sz="1200" spc="-10">
                <a:latin typeface="Calibri"/>
                <a:cs typeface="Calibri"/>
              </a:rPr>
              <a:t>ценность </a:t>
            </a:r>
            <a:r>
              <a:rPr dirty="0" sz="1200" spc="-26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здорового образа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-5">
                <a:latin typeface="Calibri"/>
                <a:cs typeface="Calibri"/>
              </a:rPr>
              <a:t>жизни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82413" y="2276064"/>
            <a:ext cx="801858" cy="801858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1415796" y="2142744"/>
            <a:ext cx="996950" cy="277495"/>
          </a:xfrm>
          <a:custGeom>
            <a:avLst/>
            <a:gdLst/>
            <a:ahLst/>
            <a:cxnLst/>
            <a:rect l="l" t="t" r="r" b="b"/>
            <a:pathLst>
              <a:path w="996950" h="277494">
                <a:moveTo>
                  <a:pt x="951865" y="0"/>
                </a:moveTo>
                <a:lnTo>
                  <a:pt x="44831" y="0"/>
                </a:lnTo>
                <a:lnTo>
                  <a:pt x="27431" y="3682"/>
                </a:lnTo>
                <a:lnTo>
                  <a:pt x="13081" y="13462"/>
                </a:lnTo>
                <a:lnTo>
                  <a:pt x="3556" y="28193"/>
                </a:lnTo>
                <a:lnTo>
                  <a:pt x="0" y="46228"/>
                </a:lnTo>
                <a:lnTo>
                  <a:pt x="0" y="231012"/>
                </a:lnTo>
                <a:lnTo>
                  <a:pt x="3556" y="248919"/>
                </a:lnTo>
                <a:lnTo>
                  <a:pt x="13081" y="263651"/>
                </a:lnTo>
                <a:lnTo>
                  <a:pt x="27431" y="273557"/>
                </a:lnTo>
                <a:lnTo>
                  <a:pt x="44831" y="277113"/>
                </a:lnTo>
                <a:lnTo>
                  <a:pt x="951865" y="277113"/>
                </a:lnTo>
                <a:lnTo>
                  <a:pt x="969264" y="273557"/>
                </a:lnTo>
                <a:lnTo>
                  <a:pt x="983615" y="263651"/>
                </a:lnTo>
                <a:lnTo>
                  <a:pt x="993140" y="248919"/>
                </a:lnTo>
                <a:lnTo>
                  <a:pt x="996696" y="231012"/>
                </a:lnTo>
                <a:lnTo>
                  <a:pt x="996696" y="46228"/>
                </a:lnTo>
                <a:lnTo>
                  <a:pt x="993140" y="28193"/>
                </a:lnTo>
                <a:lnTo>
                  <a:pt x="983615" y="13462"/>
                </a:lnTo>
                <a:lnTo>
                  <a:pt x="969264" y="3682"/>
                </a:lnTo>
                <a:lnTo>
                  <a:pt x="951865" y="0"/>
                </a:lnTo>
                <a:close/>
              </a:path>
            </a:pathLst>
          </a:custGeom>
          <a:solidFill>
            <a:srgbClr val="E409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410969" y="2125471"/>
            <a:ext cx="4160520" cy="844550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273685">
              <a:lnSpc>
                <a:spcPct val="100000"/>
              </a:lnSpc>
              <a:spcBef>
                <a:spcPts val="440"/>
              </a:spcBef>
            </a:pP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СЕМЬЯ</a:t>
            </a:r>
            <a:endParaRPr sz="12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  <a:spcBef>
                <a:spcPts val="345"/>
              </a:spcBef>
            </a:pPr>
            <a:r>
              <a:rPr dirty="0" sz="1200" spc="-5">
                <a:latin typeface="Calibri"/>
                <a:cs typeface="Calibri"/>
              </a:rPr>
              <a:t>Основа </a:t>
            </a:r>
            <a:r>
              <a:rPr dirty="0" sz="1200">
                <a:latin typeface="Calibri"/>
                <a:cs typeface="Calibri"/>
              </a:rPr>
              <a:t>развития </a:t>
            </a:r>
            <a:r>
              <a:rPr dirty="0" sz="1200" spc="-5">
                <a:latin typeface="Calibri"/>
                <a:cs typeface="Calibri"/>
              </a:rPr>
              <a:t>страны </a:t>
            </a:r>
            <a:r>
              <a:rPr dirty="0" sz="1200">
                <a:latin typeface="Calibri"/>
                <a:cs typeface="Calibri"/>
              </a:rPr>
              <a:t>и </a:t>
            </a:r>
            <a:r>
              <a:rPr dirty="0" sz="1200" spc="-20">
                <a:latin typeface="Calibri"/>
                <a:cs typeface="Calibri"/>
              </a:rPr>
              <a:t>благосостояния народа, </a:t>
            </a:r>
            <a:r>
              <a:rPr dirty="0" sz="1200" spc="-5">
                <a:latin typeface="Calibri"/>
                <a:cs typeface="Calibri"/>
              </a:rPr>
              <a:t>исток добра, </a:t>
            </a:r>
            <a:r>
              <a:rPr dirty="0" sz="1200" spc="-26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любви, верности, поддержки, сочувствия, </a:t>
            </a:r>
            <a:r>
              <a:rPr dirty="0" sz="1200">
                <a:latin typeface="Calibri"/>
                <a:cs typeface="Calibri"/>
              </a:rPr>
              <a:t>взаимное </a:t>
            </a:r>
            <a:r>
              <a:rPr dirty="0" sz="1200" spc="-5">
                <a:latin typeface="Calibri"/>
                <a:cs typeface="Calibri"/>
              </a:rPr>
              <a:t>уважение, 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сохранение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добрых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семейных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традиций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15796" y="3241548"/>
            <a:ext cx="996950" cy="277495"/>
          </a:xfrm>
          <a:custGeom>
            <a:avLst/>
            <a:gdLst/>
            <a:ahLst/>
            <a:cxnLst/>
            <a:rect l="l" t="t" r="r" b="b"/>
            <a:pathLst>
              <a:path w="996950" h="277495">
                <a:moveTo>
                  <a:pt x="951865" y="0"/>
                </a:moveTo>
                <a:lnTo>
                  <a:pt x="44831" y="0"/>
                </a:lnTo>
                <a:lnTo>
                  <a:pt x="27431" y="3682"/>
                </a:lnTo>
                <a:lnTo>
                  <a:pt x="13081" y="13462"/>
                </a:lnTo>
                <a:lnTo>
                  <a:pt x="3556" y="28193"/>
                </a:lnTo>
                <a:lnTo>
                  <a:pt x="0" y="46227"/>
                </a:lnTo>
                <a:lnTo>
                  <a:pt x="0" y="231012"/>
                </a:lnTo>
                <a:lnTo>
                  <a:pt x="3556" y="248919"/>
                </a:lnTo>
                <a:lnTo>
                  <a:pt x="13081" y="263651"/>
                </a:lnTo>
                <a:lnTo>
                  <a:pt x="27431" y="273557"/>
                </a:lnTo>
                <a:lnTo>
                  <a:pt x="44831" y="277113"/>
                </a:lnTo>
                <a:lnTo>
                  <a:pt x="951865" y="277113"/>
                </a:lnTo>
                <a:lnTo>
                  <a:pt x="969264" y="273557"/>
                </a:lnTo>
                <a:lnTo>
                  <a:pt x="983615" y="263651"/>
                </a:lnTo>
                <a:lnTo>
                  <a:pt x="993140" y="248919"/>
                </a:lnTo>
                <a:lnTo>
                  <a:pt x="996696" y="231012"/>
                </a:lnTo>
                <a:lnTo>
                  <a:pt x="996696" y="46227"/>
                </a:lnTo>
                <a:lnTo>
                  <a:pt x="993140" y="28193"/>
                </a:lnTo>
                <a:lnTo>
                  <a:pt x="983615" y="13462"/>
                </a:lnTo>
                <a:lnTo>
                  <a:pt x="969264" y="3682"/>
                </a:lnTo>
                <a:lnTo>
                  <a:pt x="951865" y="0"/>
                </a:lnTo>
                <a:close/>
              </a:path>
            </a:pathLst>
          </a:custGeom>
          <a:solidFill>
            <a:srgbClr val="E409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410969" y="3228212"/>
            <a:ext cx="1538605" cy="1472565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151765">
              <a:lnSpc>
                <a:spcPct val="100000"/>
              </a:lnSpc>
              <a:spcBef>
                <a:spcPts val="409"/>
              </a:spcBef>
            </a:pP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КОМАНДА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20"/>
              </a:lnSpc>
              <a:spcBef>
                <a:spcPts val="315"/>
              </a:spcBef>
            </a:pPr>
            <a:r>
              <a:rPr dirty="0" sz="1200" spc="-20">
                <a:latin typeface="Calibri"/>
                <a:cs typeface="Calibri"/>
              </a:rPr>
              <a:t>Содружество,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90000"/>
              </a:lnSpc>
              <a:spcBef>
                <a:spcPts val="125"/>
              </a:spcBef>
            </a:pPr>
            <a:r>
              <a:rPr dirty="0" sz="1200" spc="-5">
                <a:latin typeface="Calibri"/>
                <a:cs typeface="Calibri"/>
              </a:rPr>
              <a:t>искренность,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умение 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отдавать </a:t>
            </a:r>
            <a:r>
              <a:rPr dirty="0" sz="1200" spc="-5">
                <a:latin typeface="Calibri"/>
                <a:cs typeface="Calibri"/>
              </a:rPr>
              <a:t>своё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время 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др</a:t>
            </a:r>
            <a:r>
              <a:rPr dirty="0" sz="1200">
                <a:latin typeface="Calibri"/>
                <a:cs typeface="Calibri"/>
              </a:rPr>
              <a:t>у</a:t>
            </a:r>
            <a:r>
              <a:rPr dirty="0" sz="1200" spc="-15">
                <a:latin typeface="Calibri"/>
                <a:cs typeface="Calibri"/>
              </a:rPr>
              <a:t>г</a:t>
            </a:r>
            <a:r>
              <a:rPr dirty="0" sz="1200" spc="-5">
                <a:latin typeface="Calibri"/>
                <a:cs typeface="Calibri"/>
              </a:rPr>
              <a:t>о</a:t>
            </a:r>
            <a:r>
              <a:rPr dirty="0" sz="1200" spc="-20">
                <a:latin typeface="Calibri"/>
                <a:cs typeface="Calibri"/>
              </a:rPr>
              <a:t>м</a:t>
            </a:r>
            <a:r>
              <a:rPr dirty="0" sz="1200">
                <a:latin typeface="Calibri"/>
                <a:cs typeface="Calibri"/>
              </a:rPr>
              <a:t>у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и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б</a:t>
            </a:r>
            <a:r>
              <a:rPr dirty="0" sz="1200">
                <a:latin typeface="Calibri"/>
                <a:cs typeface="Calibri"/>
              </a:rPr>
              <a:t>ес</a:t>
            </a:r>
            <a:r>
              <a:rPr dirty="0" sz="1200" spc="-20">
                <a:latin typeface="Calibri"/>
                <a:cs typeface="Calibri"/>
              </a:rPr>
              <a:t>к</a:t>
            </a:r>
            <a:r>
              <a:rPr dirty="0" sz="1200" spc="-5">
                <a:latin typeface="Calibri"/>
                <a:cs typeface="Calibri"/>
              </a:rPr>
              <a:t>о</a:t>
            </a:r>
            <a:r>
              <a:rPr dirty="0" sz="1200" spc="5">
                <a:latin typeface="Calibri"/>
                <a:cs typeface="Calibri"/>
              </a:rPr>
              <a:t>р</a:t>
            </a:r>
            <a:r>
              <a:rPr dirty="0" sz="1200">
                <a:latin typeface="Calibri"/>
                <a:cs typeface="Calibri"/>
              </a:rPr>
              <a:t>ы</a:t>
            </a:r>
            <a:r>
              <a:rPr dirty="0" sz="1200" spc="-5">
                <a:latin typeface="Calibri"/>
                <a:cs typeface="Calibri"/>
              </a:rPr>
              <a:t>стно  </a:t>
            </a:r>
            <a:r>
              <a:rPr dirty="0" sz="1200" spc="-20">
                <a:latin typeface="Calibri"/>
                <a:cs typeface="Calibri"/>
              </a:rPr>
              <a:t>приходить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на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помощь, 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желание </a:t>
            </a:r>
            <a:r>
              <a:rPr dirty="0" sz="1200" spc="-5">
                <a:latin typeface="Calibri"/>
                <a:cs typeface="Calibri"/>
              </a:rPr>
              <a:t>добра </a:t>
            </a:r>
            <a:r>
              <a:rPr dirty="0" sz="1200">
                <a:latin typeface="Calibri"/>
                <a:cs typeface="Calibri"/>
              </a:rPr>
              <a:t>и </a:t>
            </a:r>
            <a:r>
              <a:rPr dirty="0" sz="1200" spc="-20">
                <a:latin typeface="Calibri"/>
                <a:cs typeface="Calibri"/>
              </a:rPr>
              <a:t>блага </a:t>
            </a:r>
            <a:r>
              <a:rPr dirty="0" sz="1200" spc="-2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другому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383023" y="3229355"/>
            <a:ext cx="995680" cy="277495"/>
          </a:xfrm>
          <a:custGeom>
            <a:avLst/>
            <a:gdLst/>
            <a:ahLst/>
            <a:cxnLst/>
            <a:rect l="l" t="t" r="r" b="b"/>
            <a:pathLst>
              <a:path w="995679" h="277495">
                <a:moveTo>
                  <a:pt x="950340" y="0"/>
                </a:moveTo>
                <a:lnTo>
                  <a:pt x="44830" y="0"/>
                </a:lnTo>
                <a:lnTo>
                  <a:pt x="27304" y="3682"/>
                </a:lnTo>
                <a:lnTo>
                  <a:pt x="13080" y="13462"/>
                </a:lnTo>
                <a:lnTo>
                  <a:pt x="3555" y="28193"/>
                </a:lnTo>
                <a:lnTo>
                  <a:pt x="0" y="46227"/>
                </a:lnTo>
                <a:lnTo>
                  <a:pt x="0" y="231012"/>
                </a:lnTo>
                <a:lnTo>
                  <a:pt x="3555" y="248919"/>
                </a:lnTo>
                <a:lnTo>
                  <a:pt x="13080" y="263651"/>
                </a:lnTo>
                <a:lnTo>
                  <a:pt x="27304" y="273557"/>
                </a:lnTo>
                <a:lnTo>
                  <a:pt x="44830" y="277113"/>
                </a:lnTo>
                <a:lnTo>
                  <a:pt x="950340" y="277113"/>
                </a:lnTo>
                <a:lnTo>
                  <a:pt x="967866" y="273557"/>
                </a:lnTo>
                <a:lnTo>
                  <a:pt x="982090" y="263651"/>
                </a:lnTo>
                <a:lnTo>
                  <a:pt x="991615" y="248919"/>
                </a:lnTo>
                <a:lnTo>
                  <a:pt x="995172" y="231012"/>
                </a:lnTo>
                <a:lnTo>
                  <a:pt x="995172" y="46227"/>
                </a:lnTo>
                <a:lnTo>
                  <a:pt x="991615" y="28193"/>
                </a:lnTo>
                <a:lnTo>
                  <a:pt x="982090" y="13462"/>
                </a:lnTo>
                <a:lnTo>
                  <a:pt x="967866" y="3682"/>
                </a:lnTo>
                <a:lnTo>
                  <a:pt x="950340" y="0"/>
                </a:lnTo>
                <a:close/>
              </a:path>
            </a:pathLst>
          </a:custGeom>
          <a:solidFill>
            <a:srgbClr val="E409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4377309" y="3179445"/>
            <a:ext cx="1322705" cy="164147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79070">
              <a:lnSpc>
                <a:spcPct val="100000"/>
              </a:lnSpc>
              <a:spcBef>
                <a:spcPts val="700"/>
              </a:spcBef>
            </a:pP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ПРИРОДА</a:t>
            </a:r>
            <a:endParaRPr sz="1200">
              <a:latin typeface="Calibri"/>
              <a:cs typeface="Calibri"/>
            </a:endParaRPr>
          </a:p>
          <a:p>
            <a:pPr marL="12700" marR="370205">
              <a:lnSpc>
                <a:spcPct val="100000"/>
              </a:lnSpc>
              <a:spcBef>
                <a:spcPts val="600"/>
              </a:spcBef>
            </a:pPr>
            <a:r>
              <a:rPr dirty="0" sz="1200" spc="-5">
                <a:latin typeface="Calibri"/>
                <a:cs typeface="Calibri"/>
              </a:rPr>
              <a:t>Бережное </a:t>
            </a:r>
            <a:r>
              <a:rPr dirty="0" sz="1200">
                <a:latin typeface="Calibri"/>
                <a:cs typeface="Calibri"/>
              </a:rPr>
              <a:t>и 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о</a:t>
            </a:r>
            <a:r>
              <a:rPr dirty="0" sz="1200">
                <a:latin typeface="Calibri"/>
                <a:cs typeface="Calibri"/>
              </a:rPr>
              <a:t>тв</a:t>
            </a:r>
            <a:r>
              <a:rPr dirty="0" sz="1200" spc="-10">
                <a:latin typeface="Calibri"/>
                <a:cs typeface="Calibri"/>
              </a:rPr>
              <a:t>е</a:t>
            </a:r>
            <a:r>
              <a:rPr dirty="0" sz="1200" spc="-25">
                <a:latin typeface="Calibri"/>
                <a:cs typeface="Calibri"/>
              </a:rPr>
              <a:t>т</a:t>
            </a:r>
            <a:r>
              <a:rPr dirty="0" sz="1200" spc="-5">
                <a:latin typeface="Calibri"/>
                <a:cs typeface="Calibri"/>
              </a:rPr>
              <a:t>ст</a:t>
            </a:r>
            <a:r>
              <a:rPr dirty="0" sz="1200">
                <a:latin typeface="Calibri"/>
                <a:cs typeface="Calibri"/>
              </a:rPr>
              <a:t>ве</a:t>
            </a:r>
            <a:r>
              <a:rPr dirty="0" sz="1200" spc="-10">
                <a:latin typeface="Calibri"/>
                <a:cs typeface="Calibri"/>
              </a:rPr>
              <a:t>нн</a:t>
            </a:r>
            <a:r>
              <a:rPr dirty="0" sz="1200" spc="-5">
                <a:latin typeface="Calibri"/>
                <a:cs typeface="Calibri"/>
              </a:rPr>
              <a:t>ое  отношение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к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200" spc="-5">
                <a:latin typeface="Calibri"/>
                <a:cs typeface="Calibri"/>
              </a:rPr>
              <a:t>ок</a:t>
            </a:r>
            <a:r>
              <a:rPr dirty="0" sz="1200" spc="-10">
                <a:latin typeface="Calibri"/>
                <a:cs typeface="Calibri"/>
              </a:rPr>
              <a:t>р</a:t>
            </a:r>
            <a:r>
              <a:rPr dirty="0" sz="1200">
                <a:latin typeface="Calibri"/>
                <a:cs typeface="Calibri"/>
              </a:rPr>
              <a:t>у</a:t>
            </a:r>
            <a:r>
              <a:rPr dirty="0" sz="1200" spc="-15">
                <a:latin typeface="Calibri"/>
                <a:cs typeface="Calibri"/>
              </a:rPr>
              <a:t>ж</a:t>
            </a:r>
            <a:r>
              <a:rPr dirty="0" sz="1200">
                <a:latin typeface="Calibri"/>
                <a:cs typeface="Calibri"/>
              </a:rPr>
              <a:t>а</a:t>
            </a:r>
            <a:r>
              <a:rPr dirty="0" sz="1200" spc="-15">
                <a:latin typeface="Calibri"/>
                <a:cs typeface="Calibri"/>
              </a:rPr>
              <a:t>ющ</a:t>
            </a:r>
            <a:r>
              <a:rPr dirty="0" sz="1200">
                <a:latin typeface="Calibri"/>
                <a:cs typeface="Calibri"/>
              </a:rPr>
              <a:t>ей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с</a:t>
            </a:r>
            <a:r>
              <a:rPr dirty="0" sz="1200">
                <a:latin typeface="Calibri"/>
                <a:cs typeface="Calibri"/>
              </a:rPr>
              <a:t>р</a:t>
            </a:r>
            <a:r>
              <a:rPr dirty="0" sz="1200" spc="-10">
                <a:latin typeface="Calibri"/>
                <a:cs typeface="Calibri"/>
              </a:rPr>
              <a:t>ед</a:t>
            </a:r>
            <a:r>
              <a:rPr dirty="0" sz="1200">
                <a:latin typeface="Calibri"/>
                <a:cs typeface="Calibri"/>
              </a:rPr>
              <a:t>е,  </a:t>
            </a:r>
            <a:r>
              <a:rPr dirty="0" sz="1200" spc="-20">
                <a:latin typeface="Calibri"/>
                <a:cs typeface="Calibri"/>
              </a:rPr>
              <a:t>природному 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н</a:t>
            </a:r>
            <a:r>
              <a:rPr dirty="0" sz="1200">
                <a:latin typeface="Calibri"/>
                <a:cs typeface="Calibri"/>
              </a:rPr>
              <a:t>асл</a:t>
            </a:r>
            <a:r>
              <a:rPr dirty="0" sz="1200" spc="-15">
                <a:latin typeface="Calibri"/>
                <a:cs typeface="Calibri"/>
              </a:rPr>
              <a:t>е</a:t>
            </a:r>
            <a:r>
              <a:rPr dirty="0" sz="1200" spc="-5">
                <a:latin typeface="Calibri"/>
                <a:cs typeface="Calibri"/>
              </a:rPr>
              <a:t>ди</a:t>
            </a:r>
            <a:r>
              <a:rPr dirty="0" sz="1200">
                <a:latin typeface="Calibri"/>
                <a:cs typeface="Calibri"/>
              </a:rPr>
              <a:t>ю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с</a:t>
            </a:r>
            <a:r>
              <a:rPr dirty="0" sz="1200">
                <a:latin typeface="Calibri"/>
                <a:cs typeface="Calibri"/>
              </a:rPr>
              <a:t>воей  </a:t>
            </a:r>
            <a:r>
              <a:rPr dirty="0" sz="1200" spc="-5">
                <a:latin typeface="Calibri"/>
                <a:cs typeface="Calibri"/>
              </a:rPr>
              <a:t>страны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086600" y="838200"/>
            <a:ext cx="995680" cy="277495"/>
          </a:xfrm>
          <a:custGeom>
            <a:avLst/>
            <a:gdLst/>
            <a:ahLst/>
            <a:cxnLst/>
            <a:rect l="l" t="t" r="r" b="b"/>
            <a:pathLst>
              <a:path w="995679" h="277494">
                <a:moveTo>
                  <a:pt x="950341" y="0"/>
                </a:moveTo>
                <a:lnTo>
                  <a:pt x="44830" y="0"/>
                </a:lnTo>
                <a:lnTo>
                  <a:pt x="27304" y="3683"/>
                </a:lnTo>
                <a:lnTo>
                  <a:pt x="13080" y="13462"/>
                </a:lnTo>
                <a:lnTo>
                  <a:pt x="3555" y="28194"/>
                </a:lnTo>
                <a:lnTo>
                  <a:pt x="0" y="46227"/>
                </a:lnTo>
                <a:lnTo>
                  <a:pt x="0" y="231012"/>
                </a:lnTo>
                <a:lnTo>
                  <a:pt x="3555" y="248920"/>
                </a:lnTo>
                <a:lnTo>
                  <a:pt x="13080" y="263651"/>
                </a:lnTo>
                <a:lnTo>
                  <a:pt x="27304" y="273558"/>
                </a:lnTo>
                <a:lnTo>
                  <a:pt x="44830" y="277113"/>
                </a:lnTo>
                <a:lnTo>
                  <a:pt x="950341" y="277113"/>
                </a:lnTo>
                <a:lnTo>
                  <a:pt x="967867" y="273558"/>
                </a:lnTo>
                <a:lnTo>
                  <a:pt x="982091" y="263651"/>
                </a:lnTo>
                <a:lnTo>
                  <a:pt x="991616" y="248920"/>
                </a:lnTo>
                <a:lnTo>
                  <a:pt x="995172" y="231012"/>
                </a:lnTo>
                <a:lnTo>
                  <a:pt x="995172" y="46227"/>
                </a:lnTo>
                <a:lnTo>
                  <a:pt x="991616" y="28194"/>
                </a:lnTo>
                <a:lnTo>
                  <a:pt x="982091" y="13462"/>
                </a:lnTo>
                <a:lnTo>
                  <a:pt x="967867" y="3683"/>
                </a:lnTo>
                <a:lnTo>
                  <a:pt x="950341" y="0"/>
                </a:lnTo>
                <a:close/>
              </a:path>
            </a:pathLst>
          </a:custGeom>
          <a:solidFill>
            <a:srgbClr val="E409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7207757" y="863346"/>
            <a:ext cx="755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ПОЗНАНИЕ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086600" y="2218944"/>
            <a:ext cx="995680" cy="336550"/>
          </a:xfrm>
          <a:custGeom>
            <a:avLst/>
            <a:gdLst/>
            <a:ahLst/>
            <a:cxnLst/>
            <a:rect l="l" t="t" r="r" b="b"/>
            <a:pathLst>
              <a:path w="995679" h="336550">
                <a:moveTo>
                  <a:pt x="950341" y="0"/>
                </a:moveTo>
                <a:lnTo>
                  <a:pt x="44830" y="0"/>
                </a:lnTo>
                <a:lnTo>
                  <a:pt x="27304" y="4444"/>
                </a:lnTo>
                <a:lnTo>
                  <a:pt x="13080" y="16382"/>
                </a:lnTo>
                <a:lnTo>
                  <a:pt x="3555" y="34289"/>
                </a:lnTo>
                <a:lnTo>
                  <a:pt x="0" y="56133"/>
                </a:lnTo>
                <a:lnTo>
                  <a:pt x="0" y="280543"/>
                </a:lnTo>
                <a:lnTo>
                  <a:pt x="3555" y="302260"/>
                </a:lnTo>
                <a:lnTo>
                  <a:pt x="13080" y="320167"/>
                </a:lnTo>
                <a:lnTo>
                  <a:pt x="27304" y="332105"/>
                </a:lnTo>
                <a:lnTo>
                  <a:pt x="44830" y="336550"/>
                </a:lnTo>
                <a:lnTo>
                  <a:pt x="950341" y="336550"/>
                </a:lnTo>
                <a:lnTo>
                  <a:pt x="967867" y="332105"/>
                </a:lnTo>
                <a:lnTo>
                  <a:pt x="982091" y="320167"/>
                </a:lnTo>
                <a:lnTo>
                  <a:pt x="991616" y="302260"/>
                </a:lnTo>
                <a:lnTo>
                  <a:pt x="995172" y="280543"/>
                </a:lnTo>
                <a:lnTo>
                  <a:pt x="995172" y="56133"/>
                </a:lnTo>
                <a:lnTo>
                  <a:pt x="991616" y="34289"/>
                </a:lnTo>
                <a:lnTo>
                  <a:pt x="982091" y="16382"/>
                </a:lnTo>
                <a:lnTo>
                  <a:pt x="967867" y="4444"/>
                </a:lnTo>
                <a:lnTo>
                  <a:pt x="950341" y="0"/>
                </a:lnTo>
                <a:close/>
              </a:path>
            </a:pathLst>
          </a:custGeom>
          <a:solidFill>
            <a:srgbClr val="E409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7219950" y="2183383"/>
            <a:ext cx="7296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66675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СПОРТ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dirty="0" sz="12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dirty="0" sz="1200" spc="-30" b="1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РОВЬЕ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537396" y="3449383"/>
            <a:ext cx="2309495" cy="1507490"/>
            <a:chOff x="6537396" y="3449383"/>
            <a:chExt cx="2309495" cy="1507490"/>
          </a:xfrm>
        </p:grpSpPr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37396" y="3449383"/>
              <a:ext cx="2309085" cy="150696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02780" y="3863340"/>
              <a:ext cx="1411224" cy="6477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80491" y="581406"/>
            <a:ext cx="3134995" cy="53149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080">
              <a:lnSpc>
                <a:spcPct val="124400"/>
              </a:lnSpc>
              <a:spcBef>
                <a:spcPts val="50"/>
              </a:spcBef>
            </a:pP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Рек</a:t>
            </a:r>
            <a:r>
              <a:rPr dirty="0" sz="900" spc="-5" i="1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dirty="0" sz="900" spc="-10" i="1">
                <a:solidFill>
                  <a:srgbClr val="FFFFFF"/>
                </a:solidFill>
                <a:latin typeface="Calibri"/>
                <a:cs typeface="Calibri"/>
              </a:rPr>
              <a:t>ендо</a:t>
            </a:r>
            <a:r>
              <a:rPr dirty="0" sz="900" spc="-15" i="1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900" spc="-10" i="1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но</a:t>
            </a:r>
            <a:r>
              <a:rPr dirty="0" sz="900" spc="-5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Минис</a:t>
            </a:r>
            <a:r>
              <a:rPr dirty="0" sz="900" spc="-10" i="1">
                <a:solidFill>
                  <a:srgbClr val="FFFFFF"/>
                </a:solidFill>
                <a:latin typeface="Calibri"/>
                <a:cs typeface="Calibri"/>
              </a:rPr>
              <a:t>тер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dirty="0" sz="900" spc="-10" i="1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dirty="0" sz="900" spc="-15" i="1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900" spc="-10" i="1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dirty="0" sz="900" spc="-5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пр</a:t>
            </a:r>
            <a:r>
              <a:rPr dirty="0" sz="900" spc="-10" i="1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св</a:t>
            </a:r>
            <a:r>
              <a:rPr dirty="0" sz="900" spc="-15" i="1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dirty="0" sz="900" spc="-10" i="1">
                <a:solidFill>
                  <a:srgbClr val="FFFFFF"/>
                </a:solidFill>
                <a:latin typeface="Calibri"/>
                <a:cs typeface="Calibri"/>
              </a:rPr>
              <a:t>ще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dirty="0" sz="900" spc="-10" i="1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я </a:t>
            </a:r>
            <a:r>
              <a:rPr dirty="0" sz="900" spc="-5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spc="-5" i="1">
                <a:solidFill>
                  <a:srgbClr val="FFFFFF"/>
                </a:solidFill>
                <a:latin typeface="Calibri"/>
                <a:cs typeface="Calibri"/>
              </a:rPr>
              <a:t>дл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dirty="0" sz="900" spc="-2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900" spc="5" i="1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dirty="0" sz="900" spc="-5" i="1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dirty="0" sz="900" spc="-10" i="1">
                <a:solidFill>
                  <a:srgbClr val="FFFFFF"/>
                </a:solidFill>
                <a:latin typeface="Calibri"/>
                <a:cs typeface="Calibri"/>
              </a:rPr>
              <a:t>ро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dirty="0" sz="900" spc="-10" i="1">
                <a:solidFill>
                  <a:srgbClr val="FFFFFF"/>
                </a:solidFill>
                <a:latin typeface="Calibri"/>
                <a:cs typeface="Calibri"/>
              </a:rPr>
              <a:t>но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й  </a:t>
            </a:r>
            <a:r>
              <a:rPr dirty="0" sz="900" spc="-10" i="1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dirty="0" sz="900" spc="5" i="1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dirty="0" sz="900" spc="-5" i="1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ель</a:t>
            </a:r>
            <a:r>
              <a:rPr dirty="0" sz="900" spc="-10" i="1">
                <a:solidFill>
                  <a:srgbClr val="FFFFFF"/>
                </a:solidFill>
                <a:latin typeface="Calibri"/>
                <a:cs typeface="Calibri"/>
              </a:rPr>
              <a:t>но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dirty="0" sz="900" spc="-10" i="1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dirty="0" sz="900" spc="-4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900" spc="-2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рамк</a:t>
            </a:r>
            <a:r>
              <a:rPr dirty="0" sz="900" spc="-5" i="1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dirty="0" sz="900" spc="-5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spc="-10" i="1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dirty="0" sz="900" spc="5" i="1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dirty="0" sz="900" spc="-10" i="1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влё</a:t>
            </a:r>
            <a:r>
              <a:rPr dirty="0" sz="900" spc="-10" i="1">
                <a:solidFill>
                  <a:srgbClr val="FFFFFF"/>
                </a:solidFill>
                <a:latin typeface="Calibri"/>
                <a:cs typeface="Calibri"/>
              </a:rPr>
              <a:t>нн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ых</a:t>
            </a:r>
            <a:r>
              <a:rPr dirty="0" sz="900" spc="-5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spc="-5" i="1">
                <a:solidFill>
                  <a:srgbClr val="FFFFFF"/>
                </a:solidFill>
                <a:latin typeface="Calibri"/>
                <a:cs typeface="Calibri"/>
              </a:rPr>
              <a:t>ФГО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dirty="0" sz="900" spc="-3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dirty="0" sz="900" spc="-5" i="1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dirty="0" sz="900" spc="-2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dirty="0" sz="900" spc="-2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spc="-5" i="1">
                <a:solidFill>
                  <a:srgbClr val="FFFFFF"/>
                </a:solidFill>
                <a:latin typeface="Calibri"/>
                <a:cs typeface="Calibri"/>
              </a:rPr>
              <a:t>ФГО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dirty="0" sz="900" spc="-1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spc="-5" i="1">
                <a:solidFill>
                  <a:srgbClr val="FFFFFF"/>
                </a:solidFill>
                <a:latin typeface="Calibri"/>
                <a:cs typeface="Calibri"/>
              </a:rPr>
              <a:t>ООО.  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Пи</a:t>
            </a:r>
            <a:r>
              <a:rPr dirty="0" sz="900" spc="-5" i="1">
                <a:solidFill>
                  <a:srgbClr val="FFFFFF"/>
                </a:solidFill>
                <a:latin typeface="Calibri"/>
                <a:cs typeface="Calibri"/>
              </a:rPr>
              <a:t>сьм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dirty="0" sz="900" spc="-4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spc="-10" i="1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dirty="0" sz="900" spc="-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dirty="0" sz="900" spc="-5" i="1">
                <a:solidFill>
                  <a:srgbClr val="FFFFFF"/>
                </a:solidFill>
                <a:latin typeface="Calibri"/>
                <a:cs typeface="Calibri"/>
              </a:rPr>
              <a:t>5.</a:t>
            </a:r>
            <a:r>
              <a:rPr dirty="0" sz="900" spc="-15" i="1">
                <a:solidFill>
                  <a:srgbClr val="FFFFFF"/>
                </a:solidFill>
                <a:latin typeface="Calibri"/>
                <a:cs typeface="Calibri"/>
              </a:rPr>
              <a:t>07</a:t>
            </a:r>
            <a:r>
              <a:rPr dirty="0" sz="900" spc="-5" i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z="900" spc="-15" i="1">
                <a:solidFill>
                  <a:srgbClr val="FFFFFF"/>
                </a:solidFill>
                <a:latin typeface="Calibri"/>
                <a:cs typeface="Calibri"/>
              </a:rPr>
              <a:t>202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z="900" spc="-6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№</a:t>
            </a:r>
            <a:r>
              <a:rPr dirty="0" sz="900" spc="-1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dirty="0" sz="900" spc="5" i="1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900" spc="-5" i="1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900" spc="-20" i="1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z="900" spc="-15" i="1">
                <a:solidFill>
                  <a:srgbClr val="FFFFFF"/>
                </a:solidFill>
                <a:latin typeface="Calibri"/>
                <a:cs typeface="Calibri"/>
              </a:rPr>
              <a:t>90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z="900" spc="-20" i="1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dirty="0" sz="900" i="1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92251" y="1218438"/>
            <a:ext cx="187071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dirty="0" sz="1800" spc="-50" b="1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dirty="0" sz="1800" spc="-30" b="1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dirty="0" sz="1800" spc="-1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70" b="1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dirty="0" sz="1800" spc="-60" b="1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dirty="0" sz="1800" spc="-70" b="1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dirty="0" sz="1800" spc="-60" b="1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dirty="0" sz="1800" spc="-155" b="1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dirty="0" sz="1800" spc="-60" b="1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dirty="0" sz="1800" spc="-65" b="1">
                <a:solidFill>
                  <a:srgbClr val="FFFFFF"/>
                </a:solidFill>
                <a:latin typeface="Calibri"/>
                <a:cs typeface="Calibri"/>
              </a:rPr>
              <a:t>ММ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486400" y="0"/>
            <a:ext cx="3276600" cy="5143500"/>
            <a:chOff x="5486400" y="0"/>
            <a:chExt cx="3276600" cy="51435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49796" y="0"/>
              <a:ext cx="2013203" cy="27127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86400" y="3361944"/>
              <a:ext cx="1452372" cy="178155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64096" y="2179320"/>
              <a:ext cx="1776983" cy="251307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299463" y="1645666"/>
            <a:ext cx="5348605" cy="28340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Формирование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у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ребёнка младшего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школьного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возраста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социально-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ценностных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знаний,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отношений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опыта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позитивного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преобразования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социального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мира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на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основе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российских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базовых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национальных </a:t>
            </a:r>
            <a:r>
              <a:rPr dirty="0" sz="1400" spc="-3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ценностей,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накопленных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предыдущими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поколениями,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воспитание </a:t>
            </a:r>
            <a:r>
              <a:rPr dirty="0" sz="1400" spc="-3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культуры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общения,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развитие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самостоятельности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ответственности,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воспитание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любви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своему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Отечеству,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его истории,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культуре,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природе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Calibri"/>
              <a:cs typeface="Calibri"/>
            </a:endParaRPr>
          </a:p>
          <a:p>
            <a:pPr marL="520065">
              <a:lnSpc>
                <a:spcPct val="100000"/>
              </a:lnSpc>
            </a:pPr>
            <a:r>
              <a:rPr dirty="0" sz="1800" spc="-25" b="1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dirty="0" sz="1800" spc="-30" b="1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dirty="0" sz="1800" spc="-75" b="1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dirty="0" sz="1800" spc="-30" b="1">
                <a:solidFill>
                  <a:srgbClr val="FFFFFF"/>
                </a:solidFill>
                <a:latin typeface="Calibri"/>
                <a:cs typeface="Calibri"/>
              </a:rPr>
              <a:t>СТ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dirty="0" sz="1800" spc="-25" b="1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dirty="0" sz="1800" spc="-30" b="1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dirty="0" sz="1800" spc="-1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70" b="1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dirty="0" sz="1800" spc="-60" b="1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dirty="0" sz="1800" spc="-70" b="1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dirty="0" sz="1800" spc="-60" b="1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dirty="0" sz="1800" spc="-160" b="1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dirty="0" sz="1800" spc="-60" b="1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dirty="0" sz="1800" spc="-65" b="1">
                <a:solidFill>
                  <a:srgbClr val="FFFFFF"/>
                </a:solidFill>
                <a:latin typeface="Calibri"/>
                <a:cs typeface="Calibri"/>
              </a:rPr>
              <a:t>ММ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endParaRPr sz="1800">
              <a:latin typeface="Calibri"/>
              <a:cs typeface="Calibri"/>
            </a:endParaRPr>
          </a:p>
          <a:p>
            <a:pPr marL="881380" indent="-363220">
              <a:lnSpc>
                <a:spcPct val="100000"/>
              </a:lnSpc>
              <a:spcBef>
                <a:spcPts val="965"/>
              </a:spcBef>
              <a:buFont typeface="Arial MT"/>
              <a:buChar char="•"/>
              <a:tabLst>
                <a:tab pos="881380" algn="l"/>
                <a:tab pos="882015" algn="l"/>
              </a:tabLst>
            </a:pP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младшие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школьники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(1-4</a:t>
            </a:r>
            <a:r>
              <a:rPr dirty="0" sz="1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классы)</a:t>
            </a:r>
            <a:endParaRPr sz="1400">
              <a:latin typeface="Calibri"/>
              <a:cs typeface="Calibri"/>
            </a:endParaRPr>
          </a:p>
          <a:p>
            <a:pPr marL="881380" indent="-363220">
              <a:lnSpc>
                <a:spcPct val="100000"/>
              </a:lnSpc>
              <a:spcBef>
                <a:spcPts val="10"/>
              </a:spcBef>
              <a:buFont typeface="Arial MT"/>
              <a:buChar char="•"/>
              <a:tabLst>
                <a:tab pos="881380" algn="l"/>
                <a:tab pos="882015" algn="l"/>
              </a:tabLst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старшеклассники-наставники</a:t>
            </a:r>
            <a:r>
              <a:rPr dirty="0" sz="1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(7-11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классы)</a:t>
            </a:r>
            <a:endParaRPr sz="1400">
              <a:latin typeface="Calibri"/>
              <a:cs typeface="Calibri"/>
            </a:endParaRPr>
          </a:p>
          <a:p>
            <a:pPr marL="881380" indent="-363220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881380" algn="l"/>
                <a:tab pos="882015" algn="l"/>
              </a:tabLst>
            </a:pP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учителя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начальных</a:t>
            </a:r>
            <a:r>
              <a:rPr dirty="0" sz="1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классов</a:t>
            </a:r>
            <a:endParaRPr sz="1400">
              <a:latin typeface="Calibri"/>
              <a:cs typeface="Calibri"/>
            </a:endParaRPr>
          </a:p>
          <a:p>
            <a:pPr marL="881380" indent="-363220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881380" algn="l"/>
                <a:tab pos="882015" algn="l"/>
              </a:tabLst>
            </a:pP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родители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обучающихся</a:t>
            </a:r>
            <a:r>
              <a:rPr dirty="0" sz="14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начальных</a:t>
            </a:r>
            <a:r>
              <a:rPr dirty="0" sz="1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классов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342640" cy="2679700"/>
          </a:xfrm>
          <a:custGeom>
            <a:avLst/>
            <a:gdLst/>
            <a:ahLst/>
            <a:cxnLst/>
            <a:rect l="l" t="t" r="r" b="b"/>
            <a:pathLst>
              <a:path w="3342640" h="2679700">
                <a:moveTo>
                  <a:pt x="3292879" y="0"/>
                </a:moveTo>
                <a:lnTo>
                  <a:pt x="0" y="0"/>
                </a:lnTo>
                <a:lnTo>
                  <a:pt x="0" y="2369624"/>
                </a:lnTo>
                <a:lnTo>
                  <a:pt x="64623" y="2406709"/>
                </a:lnTo>
                <a:lnTo>
                  <a:pt x="104349" y="2428028"/>
                </a:lnTo>
                <a:lnTo>
                  <a:pt x="144555" y="2448556"/>
                </a:lnTo>
                <a:lnTo>
                  <a:pt x="185230" y="2468284"/>
                </a:lnTo>
                <a:lnTo>
                  <a:pt x="226362" y="2487200"/>
                </a:lnTo>
                <a:lnTo>
                  <a:pt x="267943" y="2505295"/>
                </a:lnTo>
                <a:lnTo>
                  <a:pt x="309962" y="2522558"/>
                </a:lnTo>
                <a:lnTo>
                  <a:pt x="352407" y="2538978"/>
                </a:lnTo>
                <a:lnTo>
                  <a:pt x="395269" y="2554546"/>
                </a:lnTo>
                <a:lnTo>
                  <a:pt x="438538" y="2569250"/>
                </a:lnTo>
                <a:lnTo>
                  <a:pt x="482203" y="2583081"/>
                </a:lnTo>
                <a:lnTo>
                  <a:pt x="526253" y="2596029"/>
                </a:lnTo>
                <a:lnTo>
                  <a:pt x="570679" y="2608082"/>
                </a:lnTo>
                <a:lnTo>
                  <a:pt x="615470" y="2619230"/>
                </a:lnTo>
                <a:lnTo>
                  <a:pt x="660615" y="2629464"/>
                </a:lnTo>
                <a:lnTo>
                  <a:pt x="706104" y="2638772"/>
                </a:lnTo>
                <a:lnTo>
                  <a:pt x="751928" y="2647144"/>
                </a:lnTo>
                <a:lnTo>
                  <a:pt x="798074" y="2654571"/>
                </a:lnTo>
                <a:lnTo>
                  <a:pt x="844534" y="2661040"/>
                </a:lnTo>
                <a:lnTo>
                  <a:pt x="891296" y="2666543"/>
                </a:lnTo>
                <a:lnTo>
                  <a:pt x="938350" y="2671069"/>
                </a:lnTo>
                <a:lnTo>
                  <a:pt x="985687" y="2674607"/>
                </a:lnTo>
                <a:lnTo>
                  <a:pt x="1033295" y="2677147"/>
                </a:lnTo>
                <a:lnTo>
                  <a:pt x="1081164" y="2678679"/>
                </a:lnTo>
                <a:lnTo>
                  <a:pt x="1129284" y="2679192"/>
                </a:lnTo>
                <a:lnTo>
                  <a:pt x="1177403" y="2678679"/>
                </a:lnTo>
                <a:lnTo>
                  <a:pt x="1225272" y="2677147"/>
                </a:lnTo>
                <a:lnTo>
                  <a:pt x="1272880" y="2674607"/>
                </a:lnTo>
                <a:lnTo>
                  <a:pt x="1320216" y="2671069"/>
                </a:lnTo>
                <a:lnTo>
                  <a:pt x="1367271" y="2666543"/>
                </a:lnTo>
                <a:lnTo>
                  <a:pt x="1414033" y="2661040"/>
                </a:lnTo>
                <a:lnTo>
                  <a:pt x="1460493" y="2654571"/>
                </a:lnTo>
                <a:lnTo>
                  <a:pt x="1506639" y="2647144"/>
                </a:lnTo>
                <a:lnTo>
                  <a:pt x="1552462" y="2638772"/>
                </a:lnTo>
                <a:lnTo>
                  <a:pt x="1597952" y="2629464"/>
                </a:lnTo>
                <a:lnTo>
                  <a:pt x="1643097" y="2619230"/>
                </a:lnTo>
                <a:lnTo>
                  <a:pt x="1687887" y="2608082"/>
                </a:lnTo>
                <a:lnTo>
                  <a:pt x="1732313" y="2596029"/>
                </a:lnTo>
                <a:lnTo>
                  <a:pt x="1776364" y="2583081"/>
                </a:lnTo>
                <a:lnTo>
                  <a:pt x="1820028" y="2569250"/>
                </a:lnTo>
                <a:lnTo>
                  <a:pt x="1863297" y="2554546"/>
                </a:lnTo>
                <a:lnTo>
                  <a:pt x="1906159" y="2538978"/>
                </a:lnTo>
                <a:lnTo>
                  <a:pt x="1948605" y="2522558"/>
                </a:lnTo>
                <a:lnTo>
                  <a:pt x="1990623" y="2505295"/>
                </a:lnTo>
                <a:lnTo>
                  <a:pt x="2032204" y="2487200"/>
                </a:lnTo>
                <a:lnTo>
                  <a:pt x="2073337" y="2468284"/>
                </a:lnTo>
                <a:lnTo>
                  <a:pt x="2114011" y="2448556"/>
                </a:lnTo>
                <a:lnTo>
                  <a:pt x="2154217" y="2428028"/>
                </a:lnTo>
                <a:lnTo>
                  <a:pt x="2193944" y="2406709"/>
                </a:lnTo>
                <a:lnTo>
                  <a:pt x="2233181" y="2384610"/>
                </a:lnTo>
                <a:lnTo>
                  <a:pt x="2271919" y="2361742"/>
                </a:lnTo>
                <a:lnTo>
                  <a:pt x="2310146" y="2338114"/>
                </a:lnTo>
                <a:lnTo>
                  <a:pt x="2347852" y="2313737"/>
                </a:lnTo>
                <a:lnTo>
                  <a:pt x="2385028" y="2288622"/>
                </a:lnTo>
                <a:lnTo>
                  <a:pt x="2421662" y="2262779"/>
                </a:lnTo>
                <a:lnTo>
                  <a:pt x="2457745" y="2236218"/>
                </a:lnTo>
                <a:lnTo>
                  <a:pt x="2493265" y="2208949"/>
                </a:lnTo>
                <a:lnTo>
                  <a:pt x="2528213" y="2180983"/>
                </a:lnTo>
                <a:lnTo>
                  <a:pt x="2562579" y="2152331"/>
                </a:lnTo>
                <a:lnTo>
                  <a:pt x="2596350" y="2123002"/>
                </a:lnTo>
                <a:lnTo>
                  <a:pt x="2629519" y="2093008"/>
                </a:lnTo>
                <a:lnTo>
                  <a:pt x="2662073" y="2062358"/>
                </a:lnTo>
                <a:lnTo>
                  <a:pt x="2694003" y="2031063"/>
                </a:lnTo>
                <a:lnTo>
                  <a:pt x="2725298" y="1999133"/>
                </a:lnTo>
                <a:lnTo>
                  <a:pt x="2755948" y="1966579"/>
                </a:lnTo>
                <a:lnTo>
                  <a:pt x="2785942" y="1933410"/>
                </a:lnTo>
                <a:lnTo>
                  <a:pt x="2815271" y="1899639"/>
                </a:lnTo>
                <a:lnTo>
                  <a:pt x="2843923" y="1865273"/>
                </a:lnTo>
                <a:lnTo>
                  <a:pt x="2871889" y="1830325"/>
                </a:lnTo>
                <a:lnTo>
                  <a:pt x="2899158" y="1794805"/>
                </a:lnTo>
                <a:lnTo>
                  <a:pt x="2925719" y="1758722"/>
                </a:lnTo>
                <a:lnTo>
                  <a:pt x="2951562" y="1722088"/>
                </a:lnTo>
                <a:lnTo>
                  <a:pt x="2976677" y="1684912"/>
                </a:lnTo>
                <a:lnTo>
                  <a:pt x="3001054" y="1647206"/>
                </a:lnTo>
                <a:lnTo>
                  <a:pt x="3024682" y="1608979"/>
                </a:lnTo>
                <a:lnTo>
                  <a:pt x="3047550" y="1570241"/>
                </a:lnTo>
                <a:lnTo>
                  <a:pt x="3069649" y="1531004"/>
                </a:lnTo>
                <a:lnTo>
                  <a:pt x="3090968" y="1491277"/>
                </a:lnTo>
                <a:lnTo>
                  <a:pt x="3111496" y="1451071"/>
                </a:lnTo>
                <a:lnTo>
                  <a:pt x="3131224" y="1410397"/>
                </a:lnTo>
                <a:lnTo>
                  <a:pt x="3150140" y="1369264"/>
                </a:lnTo>
                <a:lnTo>
                  <a:pt x="3168235" y="1327683"/>
                </a:lnTo>
                <a:lnTo>
                  <a:pt x="3185498" y="1285665"/>
                </a:lnTo>
                <a:lnTo>
                  <a:pt x="3201918" y="1243219"/>
                </a:lnTo>
                <a:lnTo>
                  <a:pt x="3217486" y="1200357"/>
                </a:lnTo>
                <a:lnTo>
                  <a:pt x="3232190" y="1157088"/>
                </a:lnTo>
                <a:lnTo>
                  <a:pt x="3246021" y="1113424"/>
                </a:lnTo>
                <a:lnTo>
                  <a:pt x="3258969" y="1069373"/>
                </a:lnTo>
                <a:lnTo>
                  <a:pt x="3271022" y="1024947"/>
                </a:lnTo>
                <a:lnTo>
                  <a:pt x="3282170" y="980157"/>
                </a:lnTo>
                <a:lnTo>
                  <a:pt x="3292404" y="935012"/>
                </a:lnTo>
                <a:lnTo>
                  <a:pt x="3301712" y="889522"/>
                </a:lnTo>
                <a:lnTo>
                  <a:pt x="3310084" y="843699"/>
                </a:lnTo>
                <a:lnTo>
                  <a:pt x="3317511" y="797553"/>
                </a:lnTo>
                <a:lnTo>
                  <a:pt x="3323980" y="751093"/>
                </a:lnTo>
                <a:lnTo>
                  <a:pt x="3329483" y="704331"/>
                </a:lnTo>
                <a:lnTo>
                  <a:pt x="3334009" y="657276"/>
                </a:lnTo>
                <a:lnTo>
                  <a:pt x="3337547" y="609940"/>
                </a:lnTo>
                <a:lnTo>
                  <a:pt x="3340087" y="562332"/>
                </a:lnTo>
                <a:lnTo>
                  <a:pt x="3341619" y="514463"/>
                </a:lnTo>
                <a:lnTo>
                  <a:pt x="3342132" y="466344"/>
                </a:lnTo>
                <a:lnTo>
                  <a:pt x="3341619" y="418224"/>
                </a:lnTo>
                <a:lnTo>
                  <a:pt x="3340087" y="370355"/>
                </a:lnTo>
                <a:lnTo>
                  <a:pt x="3337547" y="322747"/>
                </a:lnTo>
                <a:lnTo>
                  <a:pt x="3334009" y="275411"/>
                </a:lnTo>
                <a:lnTo>
                  <a:pt x="3329483" y="228356"/>
                </a:lnTo>
                <a:lnTo>
                  <a:pt x="3323980" y="181594"/>
                </a:lnTo>
                <a:lnTo>
                  <a:pt x="3317511" y="135134"/>
                </a:lnTo>
                <a:lnTo>
                  <a:pt x="3310084" y="88988"/>
                </a:lnTo>
                <a:lnTo>
                  <a:pt x="3301712" y="43165"/>
                </a:lnTo>
                <a:lnTo>
                  <a:pt x="3292879" y="0"/>
                </a:lnTo>
                <a:close/>
              </a:path>
            </a:pathLst>
          </a:custGeom>
          <a:solidFill>
            <a:srgbClr val="FF33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2560" y="700862"/>
            <a:ext cx="292036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РЕГИСТРАЦИЯ КЛАССА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УЧАСТИЯ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ПРОГРАММЕ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0499" y="3946956"/>
            <a:ext cx="248729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5" i="1">
                <a:latin typeface="Calibri"/>
                <a:cs typeface="Calibri"/>
              </a:rPr>
              <a:t>Регистрация доступна </a:t>
            </a:r>
            <a:r>
              <a:rPr dirty="0" sz="1400" i="1">
                <a:latin typeface="Calibri"/>
                <a:cs typeface="Calibri"/>
              </a:rPr>
              <a:t>в </a:t>
            </a:r>
            <a:r>
              <a:rPr dirty="0" sz="1400" spc="-5" i="1">
                <a:latin typeface="Calibri"/>
                <a:cs typeface="Calibri"/>
              </a:rPr>
              <a:t>любое </a:t>
            </a:r>
            <a:r>
              <a:rPr dirty="0" sz="1400" spc="-30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время</a:t>
            </a:r>
            <a:r>
              <a:rPr dirty="0" sz="1400" spc="-2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года</a:t>
            </a:r>
            <a:r>
              <a:rPr dirty="0" sz="1400" spc="-2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без</a:t>
            </a:r>
            <a:r>
              <a:rPr dirty="0" sz="1400" spc="-2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ограничений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733760" y="540994"/>
            <a:ext cx="5205095" cy="3234055"/>
            <a:chOff x="3733760" y="540994"/>
            <a:chExt cx="5205095" cy="323405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33760" y="540994"/>
              <a:ext cx="5204539" cy="323397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98392" y="705611"/>
              <a:ext cx="4888992" cy="291846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95985" y="3166109"/>
            <a:ext cx="22847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 i="1">
                <a:latin typeface="Calibri"/>
                <a:cs typeface="Calibri"/>
              </a:rPr>
              <a:t>https://орлятароссии.рф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400" y="103263"/>
            <a:ext cx="7391400" cy="1507490"/>
            <a:chOff x="914400" y="103263"/>
            <a:chExt cx="7391400" cy="15074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45886" y="103263"/>
              <a:ext cx="2309085" cy="150696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0" y="516635"/>
              <a:ext cx="1411224" cy="6477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14400" y="1581911"/>
              <a:ext cx="7391400" cy="0"/>
            </a:xfrm>
            <a:custGeom>
              <a:avLst/>
              <a:gdLst/>
              <a:ahLst/>
              <a:cxnLst/>
              <a:rect l="l" t="t" r="r" b="b"/>
              <a:pathLst>
                <a:path w="7391400" h="0">
                  <a:moveTo>
                    <a:pt x="739140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D5009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980643" y="1681734"/>
            <a:ext cx="1837689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93700" marR="5080" indent="-381635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ПРОГРАММА</a:t>
            </a:r>
            <a:r>
              <a:rPr dirty="0" sz="1200" spc="-55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ВНЕУРОЧНОЙ </a:t>
            </a:r>
            <a:r>
              <a:rPr dirty="0" sz="1200" spc="-254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ДЕЯТЕЛЬНОСТИ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75964" y="1681734"/>
            <a:ext cx="159194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635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Calibri"/>
                <a:cs typeface="Calibri"/>
              </a:rPr>
              <a:t>КУРСЫ </a:t>
            </a:r>
            <a:r>
              <a:rPr dirty="0" sz="1200" b="1">
                <a:latin typeface="Calibri"/>
                <a:cs typeface="Calibri"/>
              </a:rPr>
              <a:t>ПОВЫШЕНИЯ </a:t>
            </a:r>
            <a:r>
              <a:rPr dirty="0" sz="1200" spc="5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КВАЛИФИКАЦИИ </a:t>
            </a:r>
            <a:r>
              <a:rPr dirty="0" sz="1200" b="1">
                <a:latin typeface="Calibri"/>
                <a:cs typeface="Calibri"/>
              </a:rPr>
              <a:t>ДЛЯ </a:t>
            </a:r>
            <a:r>
              <a:rPr dirty="0" sz="1200" spc="5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УЧИТЕЛЕЙ </a:t>
            </a:r>
            <a:r>
              <a:rPr dirty="0" sz="1200" spc="-15" b="1">
                <a:latin typeface="Calibri"/>
                <a:cs typeface="Calibri"/>
              </a:rPr>
              <a:t>НАЧАЛЬНЫХ </a:t>
            </a:r>
            <a:r>
              <a:rPr dirty="0" sz="1200" spc="-260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КЛАССОВ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22289" y="1681734"/>
            <a:ext cx="22275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ПРОГРАММЫ</a:t>
            </a:r>
            <a:r>
              <a:rPr dirty="0" sz="1200" spc="-30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СМЕН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200" spc="-10" b="1">
                <a:latin typeface="Calibri"/>
                <a:cs typeface="Calibri"/>
              </a:rPr>
              <a:t>«СОДРУЖЕСТВО</a:t>
            </a:r>
            <a:r>
              <a:rPr dirty="0" sz="1200" spc="25" b="1">
                <a:latin typeface="Calibri"/>
                <a:cs typeface="Calibri"/>
              </a:rPr>
              <a:t> </a:t>
            </a:r>
            <a:r>
              <a:rPr dirty="0" sz="1200" spc="-20" b="1">
                <a:latin typeface="Calibri"/>
                <a:cs typeface="Calibri"/>
              </a:rPr>
              <a:t>ОРЛЯТ</a:t>
            </a:r>
            <a:r>
              <a:rPr dirty="0" sz="1200" spc="-10" b="1">
                <a:latin typeface="Calibri"/>
                <a:cs typeface="Calibri"/>
              </a:rPr>
              <a:t> РОССИИ»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053328" y="1981263"/>
            <a:ext cx="2627630" cy="3162300"/>
            <a:chOff x="6053328" y="1981263"/>
            <a:chExt cx="2627630" cy="316230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46748" y="1981263"/>
              <a:ext cx="1933828" cy="251447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41820" y="2176272"/>
              <a:ext cx="1363979" cy="19446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53328" y="2795079"/>
              <a:ext cx="1941702" cy="23484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48400" y="2990088"/>
              <a:ext cx="1371600" cy="1944624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964074" y="2368085"/>
            <a:ext cx="2049780" cy="2693670"/>
            <a:chOff x="964074" y="2368085"/>
            <a:chExt cx="2049780" cy="2693670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4074" y="2368085"/>
              <a:ext cx="2049618" cy="269326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23187" y="2526792"/>
              <a:ext cx="1551432" cy="2196084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3582923" y="2331689"/>
            <a:ext cx="2046605" cy="2766060"/>
            <a:chOff x="3582923" y="2331689"/>
            <a:chExt cx="2046605" cy="2766060"/>
          </a:xfrm>
        </p:grpSpPr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82923" y="2331689"/>
              <a:ext cx="2046604" cy="276606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77995" y="2526791"/>
              <a:ext cx="1476755" cy="21960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8354" y="502107"/>
            <a:ext cx="4563110" cy="300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alibri"/>
                <a:cs typeface="Calibri"/>
              </a:rPr>
              <a:t>РЕАЛИЗАЦИЯ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ПРОГРАММЫ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В </a:t>
            </a:r>
            <a:r>
              <a:rPr dirty="0" sz="1800" spc="-5" b="1">
                <a:latin typeface="Calibri"/>
                <a:cs typeface="Calibri"/>
              </a:rPr>
              <a:t>УЧЕБНОМ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spc="-35" b="1">
                <a:latin typeface="Calibri"/>
                <a:cs typeface="Calibri"/>
              </a:rPr>
              <a:t>ГОДУ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584450" y="1593088"/>
          <a:ext cx="6115050" cy="31197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6925"/>
                <a:gridCol w="4079875"/>
                <a:gridCol w="1219200"/>
              </a:tblGrid>
              <a:tr h="5177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dirty="0" sz="1000" spc="-5" b="1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0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 b="1">
                          <a:latin typeface="Calibri"/>
                          <a:cs typeface="Calibri"/>
                        </a:rPr>
                        <a:t>ЭТАП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1FB"/>
                    </a:solidFill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Подготовка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субъектов: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дети,</a:t>
                      </a:r>
                      <a:r>
                        <a:rPr dirty="0" sz="10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родители,</a:t>
                      </a:r>
                      <a:r>
                        <a:rPr dirty="0" sz="10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наставник</a:t>
                      </a:r>
                      <a:r>
                        <a:rPr dirty="0" sz="10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старшеклассник</a:t>
                      </a:r>
                      <a:r>
                        <a:rPr dirty="0" sz="10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к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463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участию в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Программе.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Мотивация.</a:t>
                      </a:r>
                      <a:r>
                        <a:rPr dirty="0" sz="1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Стратегия</a:t>
                      </a:r>
                      <a:r>
                        <a:rPr dirty="0" sz="10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участия.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984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1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27965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сентябрь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1FB"/>
                    </a:solidFill>
                  </a:tcPr>
                </a:tc>
              </a:tr>
              <a:tr h="517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dirty="0" sz="1000" spc="-5" b="1">
                          <a:latin typeface="Calibri"/>
                          <a:cs typeface="Calibri"/>
                        </a:rPr>
                        <a:t>II</a:t>
                      </a:r>
                      <a:r>
                        <a:rPr dirty="0" sz="10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 b="1">
                          <a:latin typeface="Calibri"/>
                          <a:cs typeface="Calibri"/>
                        </a:rPr>
                        <a:t>ЭТАП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 marR="12700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Сбор-старт</a:t>
                      </a:r>
                      <a:r>
                        <a:rPr dirty="0" sz="10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всех</a:t>
                      </a:r>
                      <a:r>
                        <a:rPr dirty="0" sz="10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участников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Программы. Целеполагание.</a:t>
                      </a:r>
                      <a:r>
                        <a:rPr dirty="0" sz="10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План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действия </a:t>
                      </a:r>
                      <a:r>
                        <a:rPr dirty="0" sz="1000" spc="-2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по прохождению</a:t>
                      </a:r>
                      <a:r>
                        <a:rPr dirty="0" sz="10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каждого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трека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Программы.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27965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сентябрь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177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dirty="0" sz="1000" spc="-5" b="1">
                          <a:latin typeface="Calibri"/>
                          <a:cs typeface="Calibri"/>
                        </a:rPr>
                        <a:t>III</a:t>
                      </a:r>
                      <a:r>
                        <a:rPr dirty="0" sz="10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 b="1">
                          <a:latin typeface="Calibri"/>
                          <a:cs typeface="Calibri"/>
                        </a:rPr>
                        <a:t>ЭТАП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1FB"/>
                    </a:solidFill>
                  </a:tcPr>
                </a:tc>
                <a:tc>
                  <a:txBody>
                    <a:bodyPr/>
                    <a:lstStyle/>
                    <a:p>
                      <a:pPr marL="46355" marR="26352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Участие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в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содержании</a:t>
                      </a:r>
                      <a:r>
                        <a:rPr dirty="0" sz="10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ТРЕКОВ (коллективно-творческие</a:t>
                      </a:r>
                      <a:r>
                        <a:rPr dirty="0" sz="10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социально </a:t>
                      </a:r>
                      <a:r>
                        <a:rPr dirty="0" sz="1000" spc="-2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значимые</a:t>
                      </a:r>
                      <a:r>
                        <a:rPr dirty="0" sz="10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дела).</a:t>
                      </a:r>
                      <a:r>
                        <a:rPr dirty="0" sz="10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Промежуточный</a:t>
                      </a:r>
                      <a:r>
                        <a:rPr dirty="0" sz="10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анализ</a:t>
                      </a:r>
                      <a:r>
                        <a:rPr dirty="0" sz="10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участия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в Программе,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корректировка</a:t>
                      </a:r>
                      <a:r>
                        <a:rPr dirty="0" sz="10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стратегии</a:t>
                      </a:r>
                      <a:r>
                        <a:rPr dirty="0" sz="10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участия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в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последующих</a:t>
                      </a:r>
                      <a:r>
                        <a:rPr dirty="0" sz="10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треках.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1FB"/>
                    </a:solidFill>
                  </a:tcPr>
                </a:tc>
                <a:tc>
                  <a:txBody>
                    <a:bodyPr/>
                    <a:lstStyle/>
                    <a:p>
                      <a:pPr marL="227965" marR="461009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о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к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т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я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брь</a:t>
                      </a:r>
                      <a:r>
                        <a:rPr dirty="0" sz="10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– 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апрель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1FB"/>
                    </a:solidFill>
                  </a:tcPr>
                </a:tc>
              </a:tr>
              <a:tr h="5177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dirty="0" sz="1000" spc="-5" b="1">
                          <a:latin typeface="Calibri"/>
                          <a:cs typeface="Calibri"/>
                        </a:rPr>
                        <a:t>IV</a:t>
                      </a:r>
                      <a:r>
                        <a:rPr dirty="0" sz="10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 b="1">
                          <a:latin typeface="Calibri"/>
                          <a:cs typeface="Calibri"/>
                        </a:rPr>
                        <a:t>ЭТАП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6355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Последействие.</a:t>
                      </a:r>
                      <a:r>
                        <a:rPr dirty="0" sz="10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Подведение</a:t>
                      </a:r>
                      <a:r>
                        <a:rPr dirty="0" sz="10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итогов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участия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в</a:t>
                      </a:r>
                      <a:r>
                        <a:rPr dirty="0" sz="10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Программе.</a:t>
                      </a:r>
                      <a:r>
                        <a:rPr dirty="0" sz="10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Перспективы.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2796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май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17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dirty="0" sz="1000" spc="-5" b="1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0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 b="1">
                          <a:latin typeface="Calibri"/>
                          <a:cs typeface="Calibri"/>
                        </a:rPr>
                        <a:t>ЭТАП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1FB"/>
                    </a:solidFill>
                  </a:tcPr>
                </a:tc>
                <a:tc>
                  <a:txBody>
                    <a:bodyPr/>
                    <a:lstStyle/>
                    <a:p>
                      <a:pPr marL="46355" marR="7175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Эмоциональный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итог. Награждение победителей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и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активных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участников </a:t>
                      </a:r>
                      <a:r>
                        <a:rPr dirty="0" sz="1000" spc="-2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Программы.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1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2796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май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1FB"/>
                    </a:solidFill>
                  </a:tcPr>
                </a:tc>
              </a:tr>
              <a:tr h="5178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dirty="0" sz="1000" spc="-5" b="1">
                          <a:latin typeface="Calibri"/>
                          <a:cs typeface="Calibri"/>
                        </a:rPr>
                        <a:t>VI</a:t>
                      </a:r>
                      <a:r>
                        <a:rPr dirty="0" sz="10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 b="1">
                          <a:latin typeface="Calibri"/>
                          <a:cs typeface="Calibri"/>
                        </a:rPr>
                        <a:t>ЭТАП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Участие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в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профильных</a:t>
                      </a:r>
                      <a:r>
                        <a:rPr dirty="0" sz="10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сменах</a:t>
                      </a:r>
                      <a:r>
                        <a:rPr dirty="0" sz="10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«Содружество</a:t>
                      </a:r>
                      <a:r>
                        <a:rPr dirty="0" sz="10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Орлят</a:t>
                      </a:r>
                      <a:r>
                        <a:rPr dirty="0" sz="10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России»: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46355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пришкольные,</a:t>
                      </a:r>
                      <a:r>
                        <a:rPr dirty="0" sz="10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региональные</a:t>
                      </a:r>
                      <a:r>
                        <a:rPr dirty="0" sz="10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1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федеральные</a:t>
                      </a:r>
                      <a:r>
                        <a:rPr dirty="0" sz="10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смены.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ма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й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–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22796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август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578354" y="867232"/>
            <a:ext cx="5757545" cy="575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3399"/>
                </a:solidFill>
                <a:latin typeface="Calibri"/>
                <a:cs typeface="Calibri"/>
              </a:rPr>
              <a:t>41 </a:t>
            </a:r>
            <a:r>
              <a:rPr dirty="0" sz="1800" spc="-5" b="1">
                <a:solidFill>
                  <a:srgbClr val="FF3399"/>
                </a:solidFill>
                <a:latin typeface="Calibri"/>
                <a:cs typeface="Calibri"/>
              </a:rPr>
              <a:t>час</a:t>
            </a:r>
            <a:r>
              <a:rPr dirty="0" sz="1800" spc="5" b="1">
                <a:solidFill>
                  <a:srgbClr val="FF3399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внеурочной работы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в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течение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учебного </a:t>
            </a:r>
            <a:r>
              <a:rPr dirty="0" sz="1400" spc="-15">
                <a:latin typeface="Calibri"/>
                <a:cs typeface="Calibri"/>
              </a:rPr>
              <a:t>года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для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1 </a:t>
            </a:r>
            <a:r>
              <a:rPr dirty="0" sz="1400" spc="-5">
                <a:latin typeface="Calibri"/>
                <a:cs typeface="Calibri"/>
              </a:rPr>
              <a:t>классов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b="1">
                <a:solidFill>
                  <a:srgbClr val="FF3399"/>
                </a:solidFill>
                <a:latin typeface="Calibri"/>
                <a:cs typeface="Calibri"/>
              </a:rPr>
              <a:t>68</a:t>
            </a:r>
            <a:r>
              <a:rPr dirty="0" sz="1800" spc="5" b="1">
                <a:solidFill>
                  <a:srgbClr val="FF3399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FF3399"/>
                </a:solidFill>
                <a:latin typeface="Calibri"/>
                <a:cs typeface="Calibri"/>
              </a:rPr>
              <a:t>часов</a:t>
            </a:r>
            <a:r>
              <a:rPr dirty="0" sz="1800" b="1">
                <a:solidFill>
                  <a:srgbClr val="FF3399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внеурочной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работы </a:t>
            </a:r>
            <a:r>
              <a:rPr dirty="0" sz="1400">
                <a:latin typeface="Calibri"/>
                <a:cs typeface="Calibri"/>
              </a:rPr>
              <a:t>в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течение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учебного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года</a:t>
            </a:r>
            <a:r>
              <a:rPr dirty="0" sz="1400" spc="-5">
                <a:latin typeface="Calibri"/>
                <a:cs typeface="Calibri"/>
              </a:rPr>
              <a:t> для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2, 3,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4</a:t>
            </a:r>
            <a:r>
              <a:rPr dirty="0" sz="1400" spc="3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классов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6000" y="556259"/>
            <a:ext cx="0" cy="4302760"/>
          </a:xfrm>
          <a:custGeom>
            <a:avLst/>
            <a:gdLst/>
            <a:ahLst/>
            <a:cxnLst/>
            <a:rect l="l" t="t" r="r" b="b"/>
            <a:pathLst>
              <a:path w="0" h="4302760">
                <a:moveTo>
                  <a:pt x="0" y="0"/>
                </a:moveTo>
                <a:lnTo>
                  <a:pt x="0" y="430215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67055" y="188721"/>
            <a:ext cx="28568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i="1">
                <a:solidFill>
                  <a:srgbClr val="A6A6A6"/>
                </a:solidFill>
                <a:latin typeface="Calibri"/>
                <a:cs typeface="Calibri"/>
              </a:rPr>
              <a:t>ПРОГРАММА</a:t>
            </a:r>
            <a:r>
              <a:rPr dirty="0" sz="1200" spc="-20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A6A6A6"/>
                </a:solidFill>
                <a:latin typeface="Calibri"/>
                <a:cs typeface="Calibri"/>
              </a:rPr>
              <a:t>ВНЕУРОЧНОЙ</a:t>
            </a:r>
            <a:r>
              <a:rPr dirty="0" sz="1200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A6A6A6"/>
                </a:solidFill>
                <a:latin typeface="Calibri"/>
                <a:cs typeface="Calibri"/>
              </a:rPr>
              <a:t>ДЕЯТЕЛЬНОСТИ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5726" y="1188846"/>
            <a:ext cx="12128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Calibri"/>
                <a:cs typeface="Calibri"/>
              </a:rPr>
              <a:t>Орлёнок</a:t>
            </a:r>
            <a:r>
              <a:rPr dirty="0" sz="1200" spc="-4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–</a:t>
            </a:r>
            <a:r>
              <a:rPr dirty="0" sz="1200" spc="-15" b="1">
                <a:latin typeface="Calibri"/>
                <a:cs typeface="Calibri"/>
              </a:rPr>
              <a:t> Эрудит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3171" y="453390"/>
            <a:ext cx="1450340" cy="33528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12700" marR="5080">
              <a:lnSpc>
                <a:spcPct val="69200"/>
              </a:lnSpc>
              <a:spcBef>
                <a:spcPts val="540"/>
              </a:spcBef>
            </a:pPr>
            <a:r>
              <a:rPr dirty="0" sz="1200" spc="-5" b="1">
                <a:latin typeface="Calibri"/>
                <a:cs typeface="Calibri"/>
              </a:rPr>
              <a:t>Орлёнок</a:t>
            </a:r>
            <a:r>
              <a:rPr dirty="0" sz="1200" spc="-5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–</a:t>
            </a:r>
            <a:r>
              <a:rPr dirty="0" sz="1200" spc="-35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Хранитель </a:t>
            </a:r>
            <a:r>
              <a:rPr dirty="0" sz="1200" spc="-254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и</a:t>
            </a:r>
            <a:r>
              <a:rPr dirty="0" sz="1200" spc="-5" b="1">
                <a:latin typeface="Calibri"/>
                <a:cs typeface="Calibri"/>
              </a:rPr>
              <a:t>с</a:t>
            </a:r>
            <a:r>
              <a:rPr dirty="0" sz="1200" spc="-15" b="1">
                <a:latin typeface="Calibri"/>
                <a:cs typeface="Calibri"/>
              </a:rPr>
              <a:t>т</a:t>
            </a:r>
            <a:r>
              <a:rPr dirty="0" sz="1200" b="1">
                <a:latin typeface="Calibri"/>
                <a:cs typeface="Calibri"/>
              </a:rPr>
              <a:t>о</a:t>
            </a:r>
            <a:r>
              <a:rPr dirty="0" sz="1200" spc="5" b="1">
                <a:latin typeface="Calibri"/>
                <a:cs typeface="Calibri"/>
              </a:rPr>
              <a:t>р</a:t>
            </a:r>
            <a:r>
              <a:rPr dirty="0" sz="1200" b="1">
                <a:latin typeface="Calibri"/>
                <a:cs typeface="Calibri"/>
              </a:rPr>
              <a:t>и</a:t>
            </a:r>
            <a:r>
              <a:rPr dirty="0" sz="1200" spc="-5" b="1">
                <a:latin typeface="Calibri"/>
                <a:cs typeface="Calibri"/>
              </a:rPr>
              <a:t>чес</a:t>
            </a:r>
            <a:r>
              <a:rPr dirty="0" sz="1200" spc="-30" b="1">
                <a:latin typeface="Calibri"/>
                <a:cs typeface="Calibri"/>
              </a:rPr>
              <a:t>к</a:t>
            </a:r>
            <a:r>
              <a:rPr dirty="0" sz="1200" b="1">
                <a:latin typeface="Calibri"/>
                <a:cs typeface="Calibri"/>
              </a:rPr>
              <a:t>ой</a:t>
            </a:r>
            <a:r>
              <a:rPr dirty="0" sz="1200" spc="-30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памяти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6363" y="4445508"/>
            <a:ext cx="1597660" cy="288290"/>
          </a:xfrm>
          <a:custGeom>
            <a:avLst/>
            <a:gdLst/>
            <a:ahLst/>
            <a:cxnLst/>
            <a:rect l="l" t="t" r="r" b="b"/>
            <a:pathLst>
              <a:path w="1597660" h="288289">
                <a:moveTo>
                  <a:pt x="1597152" y="0"/>
                </a:moveTo>
                <a:lnTo>
                  <a:pt x="0" y="0"/>
                </a:lnTo>
                <a:lnTo>
                  <a:pt x="0" y="288035"/>
                </a:lnTo>
                <a:lnTo>
                  <a:pt x="1597152" y="288035"/>
                </a:lnTo>
                <a:lnTo>
                  <a:pt x="1597152" y="0"/>
                </a:lnTo>
                <a:close/>
              </a:path>
            </a:pathLst>
          </a:custGeom>
          <a:solidFill>
            <a:srgbClr val="FF33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30936" y="1391411"/>
            <a:ext cx="1597660" cy="288290"/>
          </a:xfrm>
          <a:custGeom>
            <a:avLst/>
            <a:gdLst/>
            <a:ahLst/>
            <a:cxnLst/>
            <a:rect l="l" t="t" r="r" b="b"/>
            <a:pathLst>
              <a:path w="1597660" h="288289">
                <a:moveTo>
                  <a:pt x="1597152" y="0"/>
                </a:moveTo>
                <a:lnTo>
                  <a:pt x="0" y="0"/>
                </a:lnTo>
                <a:lnTo>
                  <a:pt x="0" y="288036"/>
                </a:lnTo>
                <a:lnTo>
                  <a:pt x="1597152" y="288036"/>
                </a:lnTo>
                <a:lnTo>
                  <a:pt x="1597152" y="0"/>
                </a:lnTo>
                <a:close/>
              </a:path>
            </a:pathLst>
          </a:custGeom>
          <a:solidFill>
            <a:srgbClr val="FF33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30936" y="2004060"/>
            <a:ext cx="1597660" cy="288290"/>
          </a:xfrm>
          <a:custGeom>
            <a:avLst/>
            <a:gdLst/>
            <a:ahLst/>
            <a:cxnLst/>
            <a:rect l="l" t="t" r="r" b="b"/>
            <a:pathLst>
              <a:path w="1597660" h="288289">
                <a:moveTo>
                  <a:pt x="1597152" y="0"/>
                </a:moveTo>
                <a:lnTo>
                  <a:pt x="0" y="0"/>
                </a:lnTo>
                <a:lnTo>
                  <a:pt x="0" y="288036"/>
                </a:lnTo>
                <a:lnTo>
                  <a:pt x="1597152" y="288036"/>
                </a:lnTo>
                <a:lnTo>
                  <a:pt x="1597152" y="0"/>
                </a:lnTo>
                <a:close/>
              </a:path>
            </a:pathLst>
          </a:custGeom>
          <a:solidFill>
            <a:srgbClr val="FF33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27380" y="1429893"/>
            <a:ext cx="1273810" cy="11842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9525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познание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Calibri"/>
              <a:cs typeface="Calibri"/>
            </a:endParaRPr>
          </a:p>
          <a:p>
            <a:pPr marL="46990">
              <a:lnSpc>
                <a:spcPct val="100000"/>
              </a:lnSpc>
            </a:pPr>
            <a:r>
              <a:rPr dirty="0" sz="1200" spc="-5" b="1">
                <a:latin typeface="Calibri"/>
                <a:cs typeface="Calibri"/>
              </a:rPr>
              <a:t>Орлёнок</a:t>
            </a:r>
            <a:r>
              <a:rPr dirty="0" sz="1200" spc="-5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–</a:t>
            </a:r>
            <a:r>
              <a:rPr dirty="0" sz="1200" spc="-25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Мастер</a:t>
            </a:r>
            <a:endParaRPr sz="1200">
              <a:latin typeface="Calibri"/>
              <a:cs typeface="Calibri"/>
            </a:endParaRPr>
          </a:p>
          <a:p>
            <a:pPr marL="95250">
              <a:lnSpc>
                <a:spcPct val="100000"/>
              </a:lnSpc>
              <a:spcBef>
                <a:spcPts val="430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искусство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latin typeface="Calibri"/>
                <a:cs typeface="Calibri"/>
              </a:rPr>
              <a:t>Орлёнок</a:t>
            </a:r>
            <a:r>
              <a:rPr dirty="0" sz="1200" spc="-4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–</a:t>
            </a:r>
            <a:r>
              <a:rPr dirty="0" sz="1200" spc="-15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Лидер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7887" y="2607564"/>
            <a:ext cx="1597660" cy="288290"/>
          </a:xfrm>
          <a:prstGeom prst="rect">
            <a:avLst/>
          </a:prstGeom>
          <a:solidFill>
            <a:srgbClr val="FF3399"/>
          </a:solidFill>
        </p:spPr>
        <p:txBody>
          <a:bodyPr wrap="square" lIns="0" tIns="5588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440"/>
              </a:spcBef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личность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6363" y="3233927"/>
            <a:ext cx="1597660" cy="288290"/>
          </a:xfrm>
          <a:custGeom>
            <a:avLst/>
            <a:gdLst/>
            <a:ahLst/>
            <a:cxnLst/>
            <a:rect l="l" t="t" r="r" b="b"/>
            <a:pathLst>
              <a:path w="1597660" h="288289">
                <a:moveTo>
                  <a:pt x="1597152" y="0"/>
                </a:moveTo>
                <a:lnTo>
                  <a:pt x="0" y="0"/>
                </a:lnTo>
                <a:lnTo>
                  <a:pt x="0" y="288036"/>
                </a:lnTo>
                <a:lnTo>
                  <a:pt x="1597152" y="288036"/>
                </a:lnTo>
                <a:lnTo>
                  <a:pt x="1597152" y="0"/>
                </a:lnTo>
                <a:close/>
              </a:path>
            </a:pathLst>
          </a:custGeom>
          <a:solidFill>
            <a:srgbClr val="FF33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32459" y="3845052"/>
            <a:ext cx="1597660" cy="288290"/>
          </a:xfrm>
          <a:custGeom>
            <a:avLst/>
            <a:gdLst/>
            <a:ahLst/>
            <a:cxnLst/>
            <a:rect l="l" t="t" r="r" b="b"/>
            <a:pathLst>
              <a:path w="1597660" h="288289">
                <a:moveTo>
                  <a:pt x="1597152" y="0"/>
                </a:moveTo>
                <a:lnTo>
                  <a:pt x="0" y="0"/>
                </a:lnTo>
                <a:lnTo>
                  <a:pt x="0" y="288036"/>
                </a:lnTo>
                <a:lnTo>
                  <a:pt x="1597152" y="288036"/>
                </a:lnTo>
                <a:lnTo>
                  <a:pt x="1597152" y="0"/>
                </a:lnTo>
                <a:close/>
              </a:path>
            </a:pathLst>
          </a:custGeom>
          <a:solidFill>
            <a:srgbClr val="FF33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634390" y="2955256"/>
            <a:ext cx="1575435" cy="1723389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1200" spc="-5" b="1">
                <a:latin typeface="Calibri"/>
                <a:cs typeface="Calibri"/>
              </a:rPr>
              <a:t>Орлёнок</a:t>
            </a:r>
            <a:r>
              <a:rPr dirty="0" sz="1200" spc="-3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–</a:t>
            </a:r>
            <a:r>
              <a:rPr dirty="0" sz="1200" spc="-10" b="1">
                <a:latin typeface="Calibri"/>
                <a:cs typeface="Calibri"/>
              </a:rPr>
              <a:t> Доброволец</a:t>
            </a:r>
            <a:endParaRPr sz="1200">
              <a:latin typeface="Calibri"/>
              <a:cs typeface="Calibri"/>
            </a:endParaRPr>
          </a:p>
          <a:p>
            <a:pPr marL="83820">
              <a:lnSpc>
                <a:spcPct val="100000"/>
              </a:lnSpc>
              <a:spcBef>
                <a:spcPts val="515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помощь</a:t>
            </a:r>
            <a:r>
              <a:rPr dirty="0" sz="11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забота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Calibri"/>
              <a:cs typeface="Calibri"/>
            </a:endParaRPr>
          </a:p>
          <a:p>
            <a:pPr marL="33655">
              <a:lnSpc>
                <a:spcPct val="100000"/>
              </a:lnSpc>
            </a:pPr>
            <a:r>
              <a:rPr dirty="0" sz="1200" spc="-5" b="1">
                <a:latin typeface="Calibri"/>
                <a:cs typeface="Calibri"/>
              </a:rPr>
              <a:t>Орлёнок</a:t>
            </a:r>
            <a:r>
              <a:rPr dirty="0" sz="1200" spc="-4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–</a:t>
            </a:r>
            <a:r>
              <a:rPr dirty="0" sz="1200" spc="-15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Эколог</a:t>
            </a:r>
            <a:endParaRPr sz="12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  <a:spcBef>
                <a:spcPts val="420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природа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Calibri"/>
              <a:cs typeface="Calibri"/>
            </a:endParaRPr>
          </a:p>
          <a:p>
            <a:pPr marL="33655">
              <a:lnSpc>
                <a:spcPct val="100000"/>
              </a:lnSpc>
            </a:pPr>
            <a:r>
              <a:rPr dirty="0" sz="1200" spc="-5" b="1">
                <a:latin typeface="Calibri"/>
                <a:cs typeface="Calibri"/>
              </a:rPr>
              <a:t>Орлёнок</a:t>
            </a:r>
            <a:r>
              <a:rPr dirty="0" sz="1200" spc="-6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–</a:t>
            </a:r>
            <a:r>
              <a:rPr dirty="0" sz="1200" spc="-30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Спортсмен</a:t>
            </a:r>
            <a:endParaRPr sz="1200">
              <a:latin typeface="Calibri"/>
              <a:cs typeface="Calibri"/>
            </a:endParaRPr>
          </a:p>
          <a:p>
            <a:pPr marL="83820">
              <a:lnSpc>
                <a:spcPct val="100000"/>
              </a:lnSpc>
              <a:spcBef>
                <a:spcPts val="420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dirty="0" sz="1100" spc="5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dirty="0" sz="1100" spc="5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dirty="0" sz="11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5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аз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изни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35508" y="783336"/>
            <a:ext cx="1595755" cy="288290"/>
          </a:xfrm>
          <a:custGeom>
            <a:avLst/>
            <a:gdLst/>
            <a:ahLst/>
            <a:cxnLst/>
            <a:rect l="l" t="t" r="r" b="b"/>
            <a:pathLst>
              <a:path w="1595755" h="288290">
                <a:moveTo>
                  <a:pt x="1595628" y="0"/>
                </a:moveTo>
                <a:lnTo>
                  <a:pt x="0" y="0"/>
                </a:lnTo>
                <a:lnTo>
                  <a:pt x="0" y="288036"/>
                </a:lnTo>
                <a:lnTo>
                  <a:pt x="1595628" y="288036"/>
                </a:lnTo>
                <a:lnTo>
                  <a:pt x="1595628" y="0"/>
                </a:lnTo>
                <a:close/>
              </a:path>
            </a:pathLst>
          </a:custGeom>
          <a:solidFill>
            <a:srgbClr val="FF33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713638" y="821816"/>
            <a:ext cx="50609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ист</a:t>
            </a:r>
            <a:r>
              <a:rPr dirty="0" sz="1100" spc="5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ия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47828" y="656844"/>
            <a:ext cx="550545" cy="550545"/>
            <a:chOff x="147828" y="656844"/>
            <a:chExt cx="550545" cy="550545"/>
          </a:xfrm>
        </p:grpSpPr>
        <p:sp>
          <p:nvSpPr>
            <p:cNvPr id="20" name="object 20"/>
            <p:cNvSpPr/>
            <p:nvPr/>
          </p:nvSpPr>
          <p:spPr>
            <a:xfrm>
              <a:off x="147828" y="656844"/>
              <a:ext cx="550545" cy="550545"/>
            </a:xfrm>
            <a:custGeom>
              <a:avLst/>
              <a:gdLst/>
              <a:ahLst/>
              <a:cxnLst/>
              <a:rect l="l" t="t" r="r" b="b"/>
              <a:pathLst>
                <a:path w="550545" h="550544">
                  <a:moveTo>
                    <a:pt x="275081" y="0"/>
                  </a:moveTo>
                  <a:lnTo>
                    <a:pt x="225637" y="4432"/>
                  </a:lnTo>
                  <a:lnTo>
                    <a:pt x="179099" y="17213"/>
                  </a:lnTo>
                  <a:lnTo>
                    <a:pt x="136245" y="37563"/>
                  </a:lnTo>
                  <a:lnTo>
                    <a:pt x="97852" y="64706"/>
                  </a:lnTo>
                  <a:lnTo>
                    <a:pt x="64697" y="97863"/>
                  </a:lnTo>
                  <a:lnTo>
                    <a:pt x="37558" y="136256"/>
                  </a:lnTo>
                  <a:lnTo>
                    <a:pt x="17210" y="179109"/>
                  </a:lnTo>
                  <a:lnTo>
                    <a:pt x="4432" y="225643"/>
                  </a:lnTo>
                  <a:lnTo>
                    <a:pt x="0" y="275081"/>
                  </a:lnTo>
                  <a:lnTo>
                    <a:pt x="4432" y="324520"/>
                  </a:lnTo>
                  <a:lnTo>
                    <a:pt x="17210" y="371054"/>
                  </a:lnTo>
                  <a:lnTo>
                    <a:pt x="37558" y="413907"/>
                  </a:lnTo>
                  <a:lnTo>
                    <a:pt x="64697" y="452300"/>
                  </a:lnTo>
                  <a:lnTo>
                    <a:pt x="97852" y="485457"/>
                  </a:lnTo>
                  <a:lnTo>
                    <a:pt x="136245" y="512600"/>
                  </a:lnTo>
                  <a:lnTo>
                    <a:pt x="179099" y="532950"/>
                  </a:lnTo>
                  <a:lnTo>
                    <a:pt x="225637" y="545731"/>
                  </a:lnTo>
                  <a:lnTo>
                    <a:pt x="275081" y="550163"/>
                  </a:lnTo>
                  <a:lnTo>
                    <a:pt x="324526" y="545731"/>
                  </a:lnTo>
                  <a:lnTo>
                    <a:pt x="371064" y="532950"/>
                  </a:lnTo>
                  <a:lnTo>
                    <a:pt x="413918" y="512600"/>
                  </a:lnTo>
                  <a:lnTo>
                    <a:pt x="452311" y="485457"/>
                  </a:lnTo>
                  <a:lnTo>
                    <a:pt x="485466" y="452300"/>
                  </a:lnTo>
                  <a:lnTo>
                    <a:pt x="512605" y="413907"/>
                  </a:lnTo>
                  <a:lnTo>
                    <a:pt x="532953" y="371054"/>
                  </a:lnTo>
                  <a:lnTo>
                    <a:pt x="545731" y="324520"/>
                  </a:lnTo>
                  <a:lnTo>
                    <a:pt x="550164" y="275081"/>
                  </a:lnTo>
                  <a:lnTo>
                    <a:pt x="545731" y="225643"/>
                  </a:lnTo>
                  <a:lnTo>
                    <a:pt x="532953" y="179109"/>
                  </a:lnTo>
                  <a:lnTo>
                    <a:pt x="512605" y="136256"/>
                  </a:lnTo>
                  <a:lnTo>
                    <a:pt x="485466" y="97863"/>
                  </a:lnTo>
                  <a:lnTo>
                    <a:pt x="452311" y="64706"/>
                  </a:lnTo>
                  <a:lnTo>
                    <a:pt x="413918" y="37563"/>
                  </a:lnTo>
                  <a:lnTo>
                    <a:pt x="371064" y="17213"/>
                  </a:lnTo>
                  <a:lnTo>
                    <a:pt x="324526" y="4432"/>
                  </a:lnTo>
                  <a:lnTo>
                    <a:pt x="275081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4507" y="748284"/>
              <a:ext cx="294132" cy="359663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155447" y="3703320"/>
            <a:ext cx="550545" cy="550545"/>
            <a:chOff x="155447" y="3703320"/>
            <a:chExt cx="550545" cy="550545"/>
          </a:xfrm>
        </p:grpSpPr>
        <p:sp>
          <p:nvSpPr>
            <p:cNvPr id="23" name="object 23"/>
            <p:cNvSpPr/>
            <p:nvPr/>
          </p:nvSpPr>
          <p:spPr>
            <a:xfrm>
              <a:off x="155447" y="3703320"/>
              <a:ext cx="550545" cy="550545"/>
            </a:xfrm>
            <a:custGeom>
              <a:avLst/>
              <a:gdLst/>
              <a:ahLst/>
              <a:cxnLst/>
              <a:rect l="l" t="t" r="r" b="b"/>
              <a:pathLst>
                <a:path w="550545" h="550545">
                  <a:moveTo>
                    <a:pt x="275081" y="0"/>
                  </a:moveTo>
                  <a:lnTo>
                    <a:pt x="225637" y="4432"/>
                  </a:lnTo>
                  <a:lnTo>
                    <a:pt x="179099" y="17213"/>
                  </a:lnTo>
                  <a:lnTo>
                    <a:pt x="136245" y="37563"/>
                  </a:lnTo>
                  <a:lnTo>
                    <a:pt x="97852" y="64706"/>
                  </a:lnTo>
                  <a:lnTo>
                    <a:pt x="64697" y="97863"/>
                  </a:lnTo>
                  <a:lnTo>
                    <a:pt x="37558" y="136256"/>
                  </a:lnTo>
                  <a:lnTo>
                    <a:pt x="17210" y="179109"/>
                  </a:lnTo>
                  <a:lnTo>
                    <a:pt x="4432" y="225643"/>
                  </a:lnTo>
                  <a:lnTo>
                    <a:pt x="0" y="275081"/>
                  </a:lnTo>
                  <a:lnTo>
                    <a:pt x="4432" y="324526"/>
                  </a:lnTo>
                  <a:lnTo>
                    <a:pt x="17210" y="371064"/>
                  </a:lnTo>
                  <a:lnTo>
                    <a:pt x="37558" y="413918"/>
                  </a:lnTo>
                  <a:lnTo>
                    <a:pt x="64697" y="452311"/>
                  </a:lnTo>
                  <a:lnTo>
                    <a:pt x="97852" y="485466"/>
                  </a:lnTo>
                  <a:lnTo>
                    <a:pt x="136245" y="512605"/>
                  </a:lnTo>
                  <a:lnTo>
                    <a:pt x="179099" y="532953"/>
                  </a:lnTo>
                  <a:lnTo>
                    <a:pt x="225637" y="545731"/>
                  </a:lnTo>
                  <a:lnTo>
                    <a:pt x="275081" y="550163"/>
                  </a:lnTo>
                  <a:lnTo>
                    <a:pt x="324526" y="545731"/>
                  </a:lnTo>
                  <a:lnTo>
                    <a:pt x="371064" y="532953"/>
                  </a:lnTo>
                  <a:lnTo>
                    <a:pt x="413918" y="512605"/>
                  </a:lnTo>
                  <a:lnTo>
                    <a:pt x="452311" y="485466"/>
                  </a:lnTo>
                  <a:lnTo>
                    <a:pt x="485466" y="452311"/>
                  </a:lnTo>
                  <a:lnTo>
                    <a:pt x="512605" y="413918"/>
                  </a:lnTo>
                  <a:lnTo>
                    <a:pt x="532953" y="371064"/>
                  </a:lnTo>
                  <a:lnTo>
                    <a:pt x="545731" y="324526"/>
                  </a:lnTo>
                  <a:lnTo>
                    <a:pt x="550164" y="275081"/>
                  </a:lnTo>
                  <a:lnTo>
                    <a:pt x="545731" y="225643"/>
                  </a:lnTo>
                  <a:lnTo>
                    <a:pt x="532953" y="179109"/>
                  </a:lnTo>
                  <a:lnTo>
                    <a:pt x="512605" y="136256"/>
                  </a:lnTo>
                  <a:lnTo>
                    <a:pt x="485466" y="97863"/>
                  </a:lnTo>
                  <a:lnTo>
                    <a:pt x="452311" y="64706"/>
                  </a:lnTo>
                  <a:lnTo>
                    <a:pt x="413918" y="37563"/>
                  </a:lnTo>
                  <a:lnTo>
                    <a:pt x="371064" y="17213"/>
                  </a:lnTo>
                  <a:lnTo>
                    <a:pt x="324526" y="4432"/>
                  </a:lnTo>
                  <a:lnTo>
                    <a:pt x="275081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503" y="3808476"/>
              <a:ext cx="405384" cy="359664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147828" y="1869948"/>
            <a:ext cx="550545" cy="550545"/>
            <a:chOff x="147828" y="1869948"/>
            <a:chExt cx="550545" cy="550545"/>
          </a:xfrm>
        </p:grpSpPr>
        <p:sp>
          <p:nvSpPr>
            <p:cNvPr id="26" name="object 26"/>
            <p:cNvSpPr/>
            <p:nvPr/>
          </p:nvSpPr>
          <p:spPr>
            <a:xfrm>
              <a:off x="147828" y="1869948"/>
              <a:ext cx="550545" cy="550545"/>
            </a:xfrm>
            <a:custGeom>
              <a:avLst/>
              <a:gdLst/>
              <a:ahLst/>
              <a:cxnLst/>
              <a:rect l="l" t="t" r="r" b="b"/>
              <a:pathLst>
                <a:path w="550545" h="550544">
                  <a:moveTo>
                    <a:pt x="275081" y="0"/>
                  </a:moveTo>
                  <a:lnTo>
                    <a:pt x="225637" y="4432"/>
                  </a:lnTo>
                  <a:lnTo>
                    <a:pt x="179099" y="17213"/>
                  </a:lnTo>
                  <a:lnTo>
                    <a:pt x="136245" y="37563"/>
                  </a:lnTo>
                  <a:lnTo>
                    <a:pt x="97852" y="64706"/>
                  </a:lnTo>
                  <a:lnTo>
                    <a:pt x="64697" y="97863"/>
                  </a:lnTo>
                  <a:lnTo>
                    <a:pt x="37558" y="136256"/>
                  </a:lnTo>
                  <a:lnTo>
                    <a:pt x="17210" y="179109"/>
                  </a:lnTo>
                  <a:lnTo>
                    <a:pt x="4432" y="225643"/>
                  </a:lnTo>
                  <a:lnTo>
                    <a:pt x="0" y="275081"/>
                  </a:lnTo>
                  <a:lnTo>
                    <a:pt x="4432" y="324520"/>
                  </a:lnTo>
                  <a:lnTo>
                    <a:pt x="17210" y="371054"/>
                  </a:lnTo>
                  <a:lnTo>
                    <a:pt x="37558" y="413907"/>
                  </a:lnTo>
                  <a:lnTo>
                    <a:pt x="64697" y="452300"/>
                  </a:lnTo>
                  <a:lnTo>
                    <a:pt x="97852" y="485457"/>
                  </a:lnTo>
                  <a:lnTo>
                    <a:pt x="136245" y="512600"/>
                  </a:lnTo>
                  <a:lnTo>
                    <a:pt x="179099" y="532950"/>
                  </a:lnTo>
                  <a:lnTo>
                    <a:pt x="225637" y="545731"/>
                  </a:lnTo>
                  <a:lnTo>
                    <a:pt x="275081" y="550163"/>
                  </a:lnTo>
                  <a:lnTo>
                    <a:pt x="324526" y="545731"/>
                  </a:lnTo>
                  <a:lnTo>
                    <a:pt x="371064" y="532950"/>
                  </a:lnTo>
                  <a:lnTo>
                    <a:pt x="413918" y="512600"/>
                  </a:lnTo>
                  <a:lnTo>
                    <a:pt x="452311" y="485457"/>
                  </a:lnTo>
                  <a:lnTo>
                    <a:pt x="485466" y="452300"/>
                  </a:lnTo>
                  <a:lnTo>
                    <a:pt x="512605" y="413907"/>
                  </a:lnTo>
                  <a:lnTo>
                    <a:pt x="532953" y="371054"/>
                  </a:lnTo>
                  <a:lnTo>
                    <a:pt x="545731" y="324520"/>
                  </a:lnTo>
                  <a:lnTo>
                    <a:pt x="550164" y="275081"/>
                  </a:lnTo>
                  <a:lnTo>
                    <a:pt x="545731" y="225643"/>
                  </a:lnTo>
                  <a:lnTo>
                    <a:pt x="532953" y="179109"/>
                  </a:lnTo>
                  <a:lnTo>
                    <a:pt x="512605" y="136256"/>
                  </a:lnTo>
                  <a:lnTo>
                    <a:pt x="485466" y="97863"/>
                  </a:lnTo>
                  <a:lnTo>
                    <a:pt x="452311" y="64706"/>
                  </a:lnTo>
                  <a:lnTo>
                    <a:pt x="413918" y="37563"/>
                  </a:lnTo>
                  <a:lnTo>
                    <a:pt x="371064" y="17213"/>
                  </a:lnTo>
                  <a:lnTo>
                    <a:pt x="324526" y="4432"/>
                  </a:lnTo>
                  <a:lnTo>
                    <a:pt x="275081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3172" y="1964436"/>
              <a:ext cx="384047" cy="359663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149352" y="1261872"/>
            <a:ext cx="550545" cy="550545"/>
            <a:chOff x="149352" y="1261872"/>
            <a:chExt cx="550545" cy="550545"/>
          </a:xfrm>
        </p:grpSpPr>
        <p:sp>
          <p:nvSpPr>
            <p:cNvPr id="29" name="object 29"/>
            <p:cNvSpPr/>
            <p:nvPr/>
          </p:nvSpPr>
          <p:spPr>
            <a:xfrm>
              <a:off x="149352" y="1261872"/>
              <a:ext cx="550545" cy="550545"/>
            </a:xfrm>
            <a:custGeom>
              <a:avLst/>
              <a:gdLst/>
              <a:ahLst/>
              <a:cxnLst/>
              <a:rect l="l" t="t" r="r" b="b"/>
              <a:pathLst>
                <a:path w="550545" h="550544">
                  <a:moveTo>
                    <a:pt x="275082" y="0"/>
                  </a:moveTo>
                  <a:lnTo>
                    <a:pt x="225637" y="4432"/>
                  </a:lnTo>
                  <a:lnTo>
                    <a:pt x="179099" y="17213"/>
                  </a:lnTo>
                  <a:lnTo>
                    <a:pt x="136245" y="37563"/>
                  </a:lnTo>
                  <a:lnTo>
                    <a:pt x="97852" y="64706"/>
                  </a:lnTo>
                  <a:lnTo>
                    <a:pt x="64697" y="97863"/>
                  </a:lnTo>
                  <a:lnTo>
                    <a:pt x="37558" y="136256"/>
                  </a:lnTo>
                  <a:lnTo>
                    <a:pt x="17210" y="179109"/>
                  </a:lnTo>
                  <a:lnTo>
                    <a:pt x="4432" y="225643"/>
                  </a:lnTo>
                  <a:lnTo>
                    <a:pt x="0" y="275081"/>
                  </a:lnTo>
                  <a:lnTo>
                    <a:pt x="4432" y="324520"/>
                  </a:lnTo>
                  <a:lnTo>
                    <a:pt x="17210" y="371054"/>
                  </a:lnTo>
                  <a:lnTo>
                    <a:pt x="37558" y="413907"/>
                  </a:lnTo>
                  <a:lnTo>
                    <a:pt x="64697" y="452300"/>
                  </a:lnTo>
                  <a:lnTo>
                    <a:pt x="97852" y="485457"/>
                  </a:lnTo>
                  <a:lnTo>
                    <a:pt x="136245" y="512600"/>
                  </a:lnTo>
                  <a:lnTo>
                    <a:pt x="179099" y="532950"/>
                  </a:lnTo>
                  <a:lnTo>
                    <a:pt x="225637" y="545731"/>
                  </a:lnTo>
                  <a:lnTo>
                    <a:pt x="275082" y="550163"/>
                  </a:lnTo>
                  <a:lnTo>
                    <a:pt x="324526" y="545731"/>
                  </a:lnTo>
                  <a:lnTo>
                    <a:pt x="371064" y="532950"/>
                  </a:lnTo>
                  <a:lnTo>
                    <a:pt x="413918" y="512600"/>
                  </a:lnTo>
                  <a:lnTo>
                    <a:pt x="452311" y="485457"/>
                  </a:lnTo>
                  <a:lnTo>
                    <a:pt x="485466" y="452300"/>
                  </a:lnTo>
                  <a:lnTo>
                    <a:pt x="512605" y="413907"/>
                  </a:lnTo>
                  <a:lnTo>
                    <a:pt x="532953" y="371054"/>
                  </a:lnTo>
                  <a:lnTo>
                    <a:pt x="545731" y="324520"/>
                  </a:lnTo>
                  <a:lnTo>
                    <a:pt x="550164" y="275081"/>
                  </a:lnTo>
                  <a:lnTo>
                    <a:pt x="545731" y="225643"/>
                  </a:lnTo>
                  <a:lnTo>
                    <a:pt x="532953" y="179109"/>
                  </a:lnTo>
                  <a:lnTo>
                    <a:pt x="512605" y="136256"/>
                  </a:lnTo>
                  <a:lnTo>
                    <a:pt x="485466" y="97863"/>
                  </a:lnTo>
                  <a:lnTo>
                    <a:pt x="452311" y="64706"/>
                  </a:lnTo>
                  <a:lnTo>
                    <a:pt x="413918" y="37563"/>
                  </a:lnTo>
                  <a:lnTo>
                    <a:pt x="371064" y="17213"/>
                  </a:lnTo>
                  <a:lnTo>
                    <a:pt x="324526" y="4432"/>
                  </a:lnTo>
                  <a:lnTo>
                    <a:pt x="275082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2504" y="1351788"/>
              <a:ext cx="396240" cy="359663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155447" y="4306823"/>
            <a:ext cx="550545" cy="551815"/>
            <a:chOff x="155447" y="4306823"/>
            <a:chExt cx="550545" cy="551815"/>
          </a:xfrm>
        </p:grpSpPr>
        <p:sp>
          <p:nvSpPr>
            <p:cNvPr id="32" name="object 32"/>
            <p:cNvSpPr/>
            <p:nvPr/>
          </p:nvSpPr>
          <p:spPr>
            <a:xfrm>
              <a:off x="155447" y="4306823"/>
              <a:ext cx="550545" cy="551815"/>
            </a:xfrm>
            <a:custGeom>
              <a:avLst/>
              <a:gdLst/>
              <a:ahLst/>
              <a:cxnLst/>
              <a:rect l="l" t="t" r="r" b="b"/>
              <a:pathLst>
                <a:path w="550545" h="551814">
                  <a:moveTo>
                    <a:pt x="275081" y="0"/>
                  </a:moveTo>
                  <a:lnTo>
                    <a:pt x="225637" y="4444"/>
                  </a:lnTo>
                  <a:lnTo>
                    <a:pt x="179099" y="17256"/>
                  </a:lnTo>
                  <a:lnTo>
                    <a:pt x="136245" y="37659"/>
                  </a:lnTo>
                  <a:lnTo>
                    <a:pt x="97852" y="64873"/>
                  </a:lnTo>
                  <a:lnTo>
                    <a:pt x="64697" y="98119"/>
                  </a:lnTo>
                  <a:lnTo>
                    <a:pt x="37558" y="136618"/>
                  </a:lnTo>
                  <a:lnTo>
                    <a:pt x="17210" y="179591"/>
                  </a:lnTo>
                  <a:lnTo>
                    <a:pt x="4432" y="226259"/>
                  </a:lnTo>
                  <a:lnTo>
                    <a:pt x="0" y="275844"/>
                  </a:lnTo>
                  <a:lnTo>
                    <a:pt x="4432" y="325428"/>
                  </a:lnTo>
                  <a:lnTo>
                    <a:pt x="17210" y="372096"/>
                  </a:lnTo>
                  <a:lnTo>
                    <a:pt x="37558" y="415069"/>
                  </a:lnTo>
                  <a:lnTo>
                    <a:pt x="64697" y="453568"/>
                  </a:lnTo>
                  <a:lnTo>
                    <a:pt x="97852" y="486814"/>
                  </a:lnTo>
                  <a:lnTo>
                    <a:pt x="136245" y="514028"/>
                  </a:lnTo>
                  <a:lnTo>
                    <a:pt x="179099" y="534431"/>
                  </a:lnTo>
                  <a:lnTo>
                    <a:pt x="225637" y="547243"/>
                  </a:lnTo>
                  <a:lnTo>
                    <a:pt x="275081" y="551688"/>
                  </a:lnTo>
                  <a:lnTo>
                    <a:pt x="324526" y="547243"/>
                  </a:lnTo>
                  <a:lnTo>
                    <a:pt x="371064" y="534431"/>
                  </a:lnTo>
                  <a:lnTo>
                    <a:pt x="413918" y="514028"/>
                  </a:lnTo>
                  <a:lnTo>
                    <a:pt x="452311" y="486814"/>
                  </a:lnTo>
                  <a:lnTo>
                    <a:pt x="485466" y="453568"/>
                  </a:lnTo>
                  <a:lnTo>
                    <a:pt x="512605" y="415069"/>
                  </a:lnTo>
                  <a:lnTo>
                    <a:pt x="532953" y="372096"/>
                  </a:lnTo>
                  <a:lnTo>
                    <a:pt x="545731" y="325428"/>
                  </a:lnTo>
                  <a:lnTo>
                    <a:pt x="550164" y="275844"/>
                  </a:lnTo>
                  <a:lnTo>
                    <a:pt x="545731" y="226259"/>
                  </a:lnTo>
                  <a:lnTo>
                    <a:pt x="532953" y="179591"/>
                  </a:lnTo>
                  <a:lnTo>
                    <a:pt x="512605" y="136618"/>
                  </a:lnTo>
                  <a:lnTo>
                    <a:pt x="485466" y="98119"/>
                  </a:lnTo>
                  <a:lnTo>
                    <a:pt x="452311" y="64873"/>
                  </a:lnTo>
                  <a:lnTo>
                    <a:pt x="413918" y="37659"/>
                  </a:lnTo>
                  <a:lnTo>
                    <a:pt x="371064" y="17256"/>
                  </a:lnTo>
                  <a:lnTo>
                    <a:pt x="324526" y="4444"/>
                  </a:lnTo>
                  <a:lnTo>
                    <a:pt x="275081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7368" y="4408931"/>
              <a:ext cx="300228" cy="359664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155447" y="2479548"/>
            <a:ext cx="550545" cy="550545"/>
            <a:chOff x="155447" y="2479548"/>
            <a:chExt cx="550545" cy="550545"/>
          </a:xfrm>
        </p:grpSpPr>
        <p:sp>
          <p:nvSpPr>
            <p:cNvPr id="35" name="object 35"/>
            <p:cNvSpPr/>
            <p:nvPr/>
          </p:nvSpPr>
          <p:spPr>
            <a:xfrm>
              <a:off x="155447" y="2479548"/>
              <a:ext cx="550545" cy="550545"/>
            </a:xfrm>
            <a:custGeom>
              <a:avLst/>
              <a:gdLst/>
              <a:ahLst/>
              <a:cxnLst/>
              <a:rect l="l" t="t" r="r" b="b"/>
              <a:pathLst>
                <a:path w="550545" h="550544">
                  <a:moveTo>
                    <a:pt x="275081" y="0"/>
                  </a:moveTo>
                  <a:lnTo>
                    <a:pt x="225637" y="4432"/>
                  </a:lnTo>
                  <a:lnTo>
                    <a:pt x="179099" y="17213"/>
                  </a:lnTo>
                  <a:lnTo>
                    <a:pt x="136245" y="37563"/>
                  </a:lnTo>
                  <a:lnTo>
                    <a:pt x="97852" y="64706"/>
                  </a:lnTo>
                  <a:lnTo>
                    <a:pt x="64697" y="97863"/>
                  </a:lnTo>
                  <a:lnTo>
                    <a:pt x="37558" y="136256"/>
                  </a:lnTo>
                  <a:lnTo>
                    <a:pt x="17210" y="179109"/>
                  </a:lnTo>
                  <a:lnTo>
                    <a:pt x="4432" y="225643"/>
                  </a:lnTo>
                  <a:lnTo>
                    <a:pt x="0" y="275081"/>
                  </a:lnTo>
                  <a:lnTo>
                    <a:pt x="4432" y="324520"/>
                  </a:lnTo>
                  <a:lnTo>
                    <a:pt x="17210" y="371054"/>
                  </a:lnTo>
                  <a:lnTo>
                    <a:pt x="37558" y="413907"/>
                  </a:lnTo>
                  <a:lnTo>
                    <a:pt x="64697" y="452300"/>
                  </a:lnTo>
                  <a:lnTo>
                    <a:pt x="97852" y="485457"/>
                  </a:lnTo>
                  <a:lnTo>
                    <a:pt x="136245" y="512600"/>
                  </a:lnTo>
                  <a:lnTo>
                    <a:pt x="179099" y="532950"/>
                  </a:lnTo>
                  <a:lnTo>
                    <a:pt x="225637" y="545731"/>
                  </a:lnTo>
                  <a:lnTo>
                    <a:pt x="275081" y="550163"/>
                  </a:lnTo>
                  <a:lnTo>
                    <a:pt x="324526" y="545731"/>
                  </a:lnTo>
                  <a:lnTo>
                    <a:pt x="371064" y="532950"/>
                  </a:lnTo>
                  <a:lnTo>
                    <a:pt x="413918" y="512600"/>
                  </a:lnTo>
                  <a:lnTo>
                    <a:pt x="452311" y="485457"/>
                  </a:lnTo>
                  <a:lnTo>
                    <a:pt x="485466" y="452300"/>
                  </a:lnTo>
                  <a:lnTo>
                    <a:pt x="512605" y="413907"/>
                  </a:lnTo>
                  <a:lnTo>
                    <a:pt x="532953" y="371054"/>
                  </a:lnTo>
                  <a:lnTo>
                    <a:pt x="545731" y="324520"/>
                  </a:lnTo>
                  <a:lnTo>
                    <a:pt x="550164" y="275081"/>
                  </a:lnTo>
                  <a:lnTo>
                    <a:pt x="545731" y="225643"/>
                  </a:lnTo>
                  <a:lnTo>
                    <a:pt x="532953" y="179109"/>
                  </a:lnTo>
                  <a:lnTo>
                    <a:pt x="512605" y="136256"/>
                  </a:lnTo>
                  <a:lnTo>
                    <a:pt x="485466" y="97863"/>
                  </a:lnTo>
                  <a:lnTo>
                    <a:pt x="452311" y="64706"/>
                  </a:lnTo>
                  <a:lnTo>
                    <a:pt x="413918" y="37563"/>
                  </a:lnTo>
                  <a:lnTo>
                    <a:pt x="371064" y="17213"/>
                  </a:lnTo>
                  <a:lnTo>
                    <a:pt x="324526" y="4432"/>
                  </a:lnTo>
                  <a:lnTo>
                    <a:pt x="275081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0039" y="2542032"/>
              <a:ext cx="300228" cy="431292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152400" y="3096767"/>
            <a:ext cx="550545" cy="550545"/>
            <a:chOff x="152400" y="3096767"/>
            <a:chExt cx="550545" cy="550545"/>
          </a:xfrm>
        </p:grpSpPr>
        <p:sp>
          <p:nvSpPr>
            <p:cNvPr id="38" name="object 38"/>
            <p:cNvSpPr/>
            <p:nvPr/>
          </p:nvSpPr>
          <p:spPr>
            <a:xfrm>
              <a:off x="152400" y="3096767"/>
              <a:ext cx="550545" cy="550545"/>
            </a:xfrm>
            <a:custGeom>
              <a:avLst/>
              <a:gdLst/>
              <a:ahLst/>
              <a:cxnLst/>
              <a:rect l="l" t="t" r="r" b="b"/>
              <a:pathLst>
                <a:path w="550545" h="550545">
                  <a:moveTo>
                    <a:pt x="275081" y="0"/>
                  </a:moveTo>
                  <a:lnTo>
                    <a:pt x="225637" y="4432"/>
                  </a:lnTo>
                  <a:lnTo>
                    <a:pt x="179099" y="17213"/>
                  </a:lnTo>
                  <a:lnTo>
                    <a:pt x="136245" y="37563"/>
                  </a:lnTo>
                  <a:lnTo>
                    <a:pt x="97852" y="64706"/>
                  </a:lnTo>
                  <a:lnTo>
                    <a:pt x="64697" y="97863"/>
                  </a:lnTo>
                  <a:lnTo>
                    <a:pt x="37558" y="136256"/>
                  </a:lnTo>
                  <a:lnTo>
                    <a:pt x="17210" y="179109"/>
                  </a:lnTo>
                  <a:lnTo>
                    <a:pt x="4432" y="225643"/>
                  </a:lnTo>
                  <a:lnTo>
                    <a:pt x="0" y="275081"/>
                  </a:lnTo>
                  <a:lnTo>
                    <a:pt x="4432" y="324520"/>
                  </a:lnTo>
                  <a:lnTo>
                    <a:pt x="17210" y="371054"/>
                  </a:lnTo>
                  <a:lnTo>
                    <a:pt x="37558" y="413907"/>
                  </a:lnTo>
                  <a:lnTo>
                    <a:pt x="64697" y="452300"/>
                  </a:lnTo>
                  <a:lnTo>
                    <a:pt x="97852" y="485457"/>
                  </a:lnTo>
                  <a:lnTo>
                    <a:pt x="136245" y="512600"/>
                  </a:lnTo>
                  <a:lnTo>
                    <a:pt x="179099" y="532950"/>
                  </a:lnTo>
                  <a:lnTo>
                    <a:pt x="225637" y="545731"/>
                  </a:lnTo>
                  <a:lnTo>
                    <a:pt x="275081" y="550163"/>
                  </a:lnTo>
                  <a:lnTo>
                    <a:pt x="324526" y="545731"/>
                  </a:lnTo>
                  <a:lnTo>
                    <a:pt x="371064" y="532950"/>
                  </a:lnTo>
                  <a:lnTo>
                    <a:pt x="413918" y="512600"/>
                  </a:lnTo>
                  <a:lnTo>
                    <a:pt x="452311" y="485457"/>
                  </a:lnTo>
                  <a:lnTo>
                    <a:pt x="485466" y="452300"/>
                  </a:lnTo>
                  <a:lnTo>
                    <a:pt x="512605" y="413907"/>
                  </a:lnTo>
                  <a:lnTo>
                    <a:pt x="532953" y="371054"/>
                  </a:lnTo>
                  <a:lnTo>
                    <a:pt x="545731" y="324520"/>
                  </a:lnTo>
                  <a:lnTo>
                    <a:pt x="550164" y="275081"/>
                  </a:lnTo>
                  <a:lnTo>
                    <a:pt x="545731" y="225643"/>
                  </a:lnTo>
                  <a:lnTo>
                    <a:pt x="532953" y="179109"/>
                  </a:lnTo>
                  <a:lnTo>
                    <a:pt x="512605" y="136256"/>
                  </a:lnTo>
                  <a:lnTo>
                    <a:pt x="485466" y="97863"/>
                  </a:lnTo>
                  <a:lnTo>
                    <a:pt x="452311" y="64706"/>
                  </a:lnTo>
                  <a:lnTo>
                    <a:pt x="413918" y="37563"/>
                  </a:lnTo>
                  <a:lnTo>
                    <a:pt x="371064" y="17213"/>
                  </a:lnTo>
                  <a:lnTo>
                    <a:pt x="324526" y="4432"/>
                  </a:lnTo>
                  <a:lnTo>
                    <a:pt x="275081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2128" y="3189731"/>
              <a:ext cx="292608" cy="361188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7626656" y="211061"/>
            <a:ext cx="1338580" cy="854075"/>
            <a:chOff x="7626656" y="211061"/>
            <a:chExt cx="1338580" cy="854075"/>
          </a:xfrm>
        </p:grpSpPr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26656" y="211061"/>
              <a:ext cx="1338234" cy="85396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18703" y="445008"/>
              <a:ext cx="798576" cy="367284"/>
            </a:xfrm>
            <a:prstGeom prst="rect">
              <a:avLst/>
            </a:prstGeom>
          </p:spPr>
        </p:pic>
      </p:grpSp>
      <p:pic>
        <p:nvPicPr>
          <p:cNvPr id="43" name="object 4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349995" y="1778507"/>
            <a:ext cx="184403" cy="182880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349995" y="2299716"/>
            <a:ext cx="184403" cy="182880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349995" y="2814827"/>
            <a:ext cx="184403" cy="184404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349995" y="3331464"/>
            <a:ext cx="184403" cy="182880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349995" y="3843528"/>
            <a:ext cx="184403" cy="182880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351519" y="4354067"/>
            <a:ext cx="184403" cy="18287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39888" y="1681734"/>
            <a:ext cx="7410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2065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О</a:t>
            </a:r>
            <a:r>
              <a:rPr dirty="0" sz="1200" spc="-10" b="1">
                <a:latin typeface="Calibri"/>
                <a:cs typeface="Calibri"/>
              </a:rPr>
              <a:t>р</a:t>
            </a:r>
            <a:r>
              <a:rPr dirty="0" sz="1200" b="1">
                <a:latin typeface="Calibri"/>
                <a:cs typeface="Calibri"/>
              </a:rPr>
              <a:t>л</a:t>
            </a:r>
            <a:r>
              <a:rPr dirty="0" sz="1200" spc="-5" b="1">
                <a:latin typeface="Calibri"/>
                <a:cs typeface="Calibri"/>
              </a:rPr>
              <a:t>ё</a:t>
            </a:r>
            <a:r>
              <a:rPr dirty="0" sz="1200" b="1">
                <a:latin typeface="Calibri"/>
                <a:cs typeface="Calibri"/>
              </a:rPr>
              <a:t>нок</a:t>
            </a:r>
            <a:r>
              <a:rPr dirty="0" sz="1200" spc="-2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–  </a:t>
            </a:r>
            <a:r>
              <a:rPr dirty="0" sz="1200" spc="-5" b="1">
                <a:latin typeface="Calibri"/>
                <a:cs typeface="Calibri"/>
              </a:rPr>
              <a:t>Сп</a:t>
            </a:r>
            <a:r>
              <a:rPr dirty="0" sz="1200" b="1">
                <a:latin typeface="Calibri"/>
                <a:cs typeface="Calibri"/>
              </a:rPr>
              <a:t>о</a:t>
            </a:r>
            <a:r>
              <a:rPr dirty="0" sz="1200" spc="5" b="1">
                <a:latin typeface="Calibri"/>
                <a:cs typeface="Calibri"/>
              </a:rPr>
              <a:t>р</a:t>
            </a:r>
            <a:r>
              <a:rPr dirty="0" sz="1200" spc="-15" b="1">
                <a:latin typeface="Calibri"/>
                <a:cs typeface="Calibri"/>
              </a:rPr>
              <a:t>т</a:t>
            </a:r>
            <a:r>
              <a:rPr dirty="0" sz="1200" spc="-5" b="1">
                <a:latin typeface="Calibri"/>
                <a:cs typeface="Calibri"/>
              </a:rPr>
              <a:t>см</a:t>
            </a:r>
            <a:r>
              <a:rPr dirty="0" sz="1200" spc="-10" b="1">
                <a:latin typeface="Calibri"/>
                <a:cs typeface="Calibri"/>
              </a:rPr>
              <a:t>е</a:t>
            </a:r>
            <a:r>
              <a:rPr dirty="0" sz="1200" b="1">
                <a:latin typeface="Calibri"/>
                <a:cs typeface="Calibri"/>
              </a:rPr>
              <a:t>н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51810" y="1708861"/>
            <a:ext cx="71564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Calibri"/>
                <a:cs typeface="Calibri"/>
              </a:rPr>
              <a:t>О</a:t>
            </a:r>
            <a:r>
              <a:rPr dirty="0" sz="1200" spc="-10" b="1">
                <a:latin typeface="Calibri"/>
                <a:cs typeface="Calibri"/>
              </a:rPr>
              <a:t>р</a:t>
            </a:r>
            <a:r>
              <a:rPr dirty="0" sz="1200" b="1">
                <a:latin typeface="Calibri"/>
                <a:cs typeface="Calibri"/>
              </a:rPr>
              <a:t>лёнок</a:t>
            </a:r>
            <a:r>
              <a:rPr dirty="0" sz="1200" spc="-3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–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200" spc="-10" b="1">
                <a:latin typeface="Calibri"/>
                <a:cs typeface="Calibri"/>
              </a:rPr>
              <a:t>Мастер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67661" y="1709673"/>
            <a:ext cx="7156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О</a:t>
            </a:r>
            <a:r>
              <a:rPr dirty="0" sz="1200" spc="-10" b="1">
                <a:latin typeface="Calibri"/>
                <a:cs typeface="Calibri"/>
              </a:rPr>
              <a:t>р</a:t>
            </a:r>
            <a:r>
              <a:rPr dirty="0" sz="1200" b="1">
                <a:latin typeface="Calibri"/>
                <a:cs typeface="Calibri"/>
              </a:rPr>
              <a:t>л</a:t>
            </a:r>
            <a:r>
              <a:rPr dirty="0" sz="1200" spc="-5" b="1">
                <a:latin typeface="Calibri"/>
                <a:cs typeface="Calibri"/>
              </a:rPr>
              <a:t>ё</a:t>
            </a:r>
            <a:r>
              <a:rPr dirty="0" sz="1200" b="1">
                <a:latin typeface="Calibri"/>
                <a:cs typeface="Calibri"/>
              </a:rPr>
              <a:t>нок</a:t>
            </a:r>
            <a:r>
              <a:rPr dirty="0" sz="1200" spc="-2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–  </a:t>
            </a:r>
            <a:r>
              <a:rPr dirty="0" sz="1200" spc="-15" b="1">
                <a:latin typeface="Calibri"/>
                <a:cs typeface="Calibri"/>
              </a:rPr>
              <a:t>Эрудит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6841" y="1662429"/>
            <a:ext cx="935990" cy="589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540">
              <a:lnSpc>
                <a:spcPts val="1220"/>
              </a:lnSpc>
              <a:spcBef>
                <a:spcPts val="100"/>
              </a:spcBef>
            </a:pPr>
            <a:r>
              <a:rPr dirty="0" sz="1200" spc="-5" b="1">
                <a:latin typeface="Calibri"/>
                <a:cs typeface="Calibri"/>
              </a:rPr>
              <a:t>Орлёнок</a:t>
            </a:r>
            <a:r>
              <a:rPr dirty="0" sz="1200" spc="-5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–</a:t>
            </a:r>
            <a:endParaRPr sz="1200">
              <a:latin typeface="Calibri"/>
              <a:cs typeface="Calibri"/>
            </a:endParaRPr>
          </a:p>
          <a:p>
            <a:pPr algn="ctr" marL="12065" marR="5080" indent="3175">
              <a:lnSpc>
                <a:spcPct val="69600"/>
              </a:lnSpc>
              <a:spcBef>
                <a:spcPts val="215"/>
              </a:spcBef>
            </a:pPr>
            <a:r>
              <a:rPr dirty="0" sz="1200" spc="-5" b="1">
                <a:latin typeface="Calibri"/>
                <a:cs typeface="Calibri"/>
              </a:rPr>
              <a:t>Хранитель </a:t>
            </a:r>
            <a:r>
              <a:rPr dirty="0" sz="1200" b="1">
                <a:latin typeface="Calibri"/>
                <a:cs typeface="Calibri"/>
              </a:rPr>
              <a:t> и</a:t>
            </a:r>
            <a:r>
              <a:rPr dirty="0" sz="1200" spc="-5" b="1">
                <a:latin typeface="Calibri"/>
                <a:cs typeface="Calibri"/>
              </a:rPr>
              <a:t>с</a:t>
            </a:r>
            <a:r>
              <a:rPr dirty="0" sz="1200" spc="-15" b="1">
                <a:latin typeface="Calibri"/>
                <a:cs typeface="Calibri"/>
              </a:rPr>
              <a:t>т</a:t>
            </a:r>
            <a:r>
              <a:rPr dirty="0" sz="1200" b="1">
                <a:latin typeface="Calibri"/>
                <a:cs typeface="Calibri"/>
              </a:rPr>
              <a:t>о</a:t>
            </a:r>
            <a:r>
              <a:rPr dirty="0" sz="1200" spc="5" b="1">
                <a:latin typeface="Calibri"/>
                <a:cs typeface="Calibri"/>
              </a:rPr>
              <a:t>р</a:t>
            </a:r>
            <a:r>
              <a:rPr dirty="0" sz="1200" b="1">
                <a:latin typeface="Calibri"/>
                <a:cs typeface="Calibri"/>
              </a:rPr>
              <a:t>и</a:t>
            </a:r>
            <a:r>
              <a:rPr dirty="0" sz="1200" spc="-5" b="1">
                <a:latin typeface="Calibri"/>
                <a:cs typeface="Calibri"/>
              </a:rPr>
              <a:t>чес</a:t>
            </a:r>
            <a:r>
              <a:rPr dirty="0" sz="1200" spc="-30" b="1">
                <a:latin typeface="Calibri"/>
                <a:cs typeface="Calibri"/>
              </a:rPr>
              <a:t>к</a:t>
            </a:r>
            <a:r>
              <a:rPr dirty="0" sz="1200" b="1">
                <a:latin typeface="Calibri"/>
                <a:cs typeface="Calibri"/>
              </a:rPr>
              <a:t>ой  </a:t>
            </a:r>
            <a:r>
              <a:rPr dirty="0" sz="1200" spc="-5" b="1">
                <a:latin typeface="Calibri"/>
                <a:cs typeface="Calibri"/>
              </a:rPr>
              <a:t>памяти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27321" y="1703070"/>
            <a:ext cx="715645" cy="336550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144780" marR="5080" indent="-132715">
              <a:lnSpc>
                <a:spcPct val="70000"/>
              </a:lnSpc>
              <a:spcBef>
                <a:spcPts val="530"/>
              </a:spcBef>
            </a:pPr>
            <a:r>
              <a:rPr dirty="0" sz="1200" b="1">
                <a:latin typeface="Calibri"/>
                <a:cs typeface="Calibri"/>
              </a:rPr>
              <a:t>О</a:t>
            </a:r>
            <a:r>
              <a:rPr dirty="0" sz="1200" spc="-10" b="1">
                <a:latin typeface="Calibri"/>
                <a:cs typeface="Calibri"/>
              </a:rPr>
              <a:t>р</a:t>
            </a:r>
            <a:r>
              <a:rPr dirty="0" sz="1200" b="1">
                <a:latin typeface="Calibri"/>
                <a:cs typeface="Calibri"/>
              </a:rPr>
              <a:t>л</a:t>
            </a:r>
            <a:r>
              <a:rPr dirty="0" sz="1200" spc="-5" b="1">
                <a:latin typeface="Calibri"/>
                <a:cs typeface="Calibri"/>
              </a:rPr>
              <a:t>ё</a:t>
            </a:r>
            <a:r>
              <a:rPr dirty="0" sz="1200" b="1">
                <a:latin typeface="Calibri"/>
                <a:cs typeface="Calibri"/>
              </a:rPr>
              <a:t>нок</a:t>
            </a:r>
            <a:r>
              <a:rPr dirty="0" sz="1200" spc="-2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–  </a:t>
            </a:r>
            <a:r>
              <a:rPr dirty="0" sz="1200" spc="-5" b="1">
                <a:latin typeface="Calibri"/>
                <a:cs typeface="Calibri"/>
              </a:rPr>
              <a:t>Лидер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80758" y="1708861"/>
            <a:ext cx="71564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Calibri"/>
                <a:cs typeface="Calibri"/>
              </a:rPr>
              <a:t>О</a:t>
            </a:r>
            <a:r>
              <a:rPr dirty="0" sz="1200" spc="-10" b="1">
                <a:latin typeface="Calibri"/>
                <a:cs typeface="Calibri"/>
              </a:rPr>
              <a:t>р</a:t>
            </a:r>
            <a:r>
              <a:rPr dirty="0" sz="1200" b="1">
                <a:latin typeface="Calibri"/>
                <a:cs typeface="Calibri"/>
              </a:rPr>
              <a:t>лёнок</a:t>
            </a:r>
            <a:r>
              <a:rPr dirty="0" sz="1200" spc="-3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–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200" spc="-10" b="1">
                <a:latin typeface="Calibri"/>
                <a:cs typeface="Calibri"/>
              </a:rPr>
              <a:t>Эколог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7809" y="1703070"/>
            <a:ext cx="850265" cy="336550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12700" marR="5080" indent="66675">
              <a:lnSpc>
                <a:spcPct val="70000"/>
              </a:lnSpc>
              <a:spcBef>
                <a:spcPts val="530"/>
              </a:spcBef>
            </a:pPr>
            <a:r>
              <a:rPr dirty="0" sz="1200" spc="-5" b="1">
                <a:latin typeface="Calibri"/>
                <a:cs typeface="Calibri"/>
              </a:rPr>
              <a:t>Орлёнок </a:t>
            </a:r>
            <a:r>
              <a:rPr dirty="0" sz="1200" b="1">
                <a:latin typeface="Calibri"/>
                <a:cs typeface="Calibri"/>
              </a:rPr>
              <a:t>– </a:t>
            </a:r>
            <a:r>
              <a:rPr dirty="0" sz="1200" spc="5" b="1">
                <a:latin typeface="Calibri"/>
                <a:cs typeface="Calibri"/>
              </a:rPr>
              <a:t> </a:t>
            </a:r>
            <a:r>
              <a:rPr dirty="0" sz="1200" spc="-20" b="1">
                <a:latin typeface="Calibri"/>
                <a:cs typeface="Calibri"/>
              </a:rPr>
              <a:t>Д</a:t>
            </a:r>
            <a:r>
              <a:rPr dirty="0" sz="1200" b="1">
                <a:latin typeface="Calibri"/>
                <a:cs typeface="Calibri"/>
              </a:rPr>
              <a:t>обро</a:t>
            </a:r>
            <a:r>
              <a:rPr dirty="0" sz="1200" spc="-5" b="1">
                <a:latin typeface="Calibri"/>
                <a:cs typeface="Calibri"/>
              </a:rPr>
              <a:t>в</a:t>
            </a:r>
            <a:r>
              <a:rPr dirty="0" sz="1200" spc="-25" b="1">
                <a:latin typeface="Calibri"/>
                <a:cs typeface="Calibri"/>
              </a:rPr>
              <a:t>о</a:t>
            </a:r>
            <a:r>
              <a:rPr dirty="0" sz="1200" b="1">
                <a:latin typeface="Calibri"/>
                <a:cs typeface="Calibri"/>
              </a:rPr>
              <a:t>л</a:t>
            </a:r>
            <a:r>
              <a:rPr dirty="0" sz="1200" spc="-5" b="1">
                <a:latin typeface="Calibri"/>
                <a:cs typeface="Calibri"/>
              </a:rPr>
              <a:t>е</a:t>
            </a:r>
            <a:r>
              <a:rPr dirty="0" sz="1200" b="1">
                <a:latin typeface="Calibri"/>
                <a:cs typeface="Calibri"/>
              </a:rPr>
              <a:t>ц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06551" y="2657855"/>
            <a:ext cx="899160" cy="899160"/>
            <a:chOff x="606551" y="2657855"/>
            <a:chExt cx="899160" cy="899160"/>
          </a:xfrm>
        </p:grpSpPr>
        <p:sp>
          <p:nvSpPr>
            <p:cNvPr id="10" name="object 10"/>
            <p:cNvSpPr/>
            <p:nvPr/>
          </p:nvSpPr>
          <p:spPr>
            <a:xfrm>
              <a:off x="606551" y="2657855"/>
              <a:ext cx="899160" cy="899160"/>
            </a:xfrm>
            <a:custGeom>
              <a:avLst/>
              <a:gdLst/>
              <a:ahLst/>
              <a:cxnLst/>
              <a:rect l="l" t="t" r="r" b="b"/>
              <a:pathLst>
                <a:path w="899160" h="899160">
                  <a:moveTo>
                    <a:pt x="449580" y="0"/>
                  </a:moveTo>
                  <a:lnTo>
                    <a:pt x="400593" y="2638"/>
                  </a:lnTo>
                  <a:lnTo>
                    <a:pt x="353134" y="10369"/>
                  </a:lnTo>
                  <a:lnTo>
                    <a:pt x="307477" y="22920"/>
                  </a:lnTo>
                  <a:lnTo>
                    <a:pt x="263897" y="40016"/>
                  </a:lnTo>
                  <a:lnTo>
                    <a:pt x="222667" y="61383"/>
                  </a:lnTo>
                  <a:lnTo>
                    <a:pt x="184063" y="86746"/>
                  </a:lnTo>
                  <a:lnTo>
                    <a:pt x="148358" y="115830"/>
                  </a:lnTo>
                  <a:lnTo>
                    <a:pt x="115826" y="148363"/>
                  </a:lnTo>
                  <a:lnTo>
                    <a:pt x="86742" y="184068"/>
                  </a:lnTo>
                  <a:lnTo>
                    <a:pt x="61380" y="222673"/>
                  </a:lnTo>
                  <a:lnTo>
                    <a:pt x="40014" y="263902"/>
                  </a:lnTo>
                  <a:lnTo>
                    <a:pt x="22919" y="307482"/>
                  </a:lnTo>
                  <a:lnTo>
                    <a:pt x="10369" y="353137"/>
                  </a:lnTo>
                  <a:lnTo>
                    <a:pt x="2638" y="400595"/>
                  </a:lnTo>
                  <a:lnTo>
                    <a:pt x="0" y="449580"/>
                  </a:lnTo>
                  <a:lnTo>
                    <a:pt x="2638" y="498564"/>
                  </a:lnTo>
                  <a:lnTo>
                    <a:pt x="10369" y="546022"/>
                  </a:lnTo>
                  <a:lnTo>
                    <a:pt x="22919" y="591677"/>
                  </a:lnTo>
                  <a:lnTo>
                    <a:pt x="40014" y="635257"/>
                  </a:lnTo>
                  <a:lnTo>
                    <a:pt x="61380" y="676486"/>
                  </a:lnTo>
                  <a:lnTo>
                    <a:pt x="86742" y="715091"/>
                  </a:lnTo>
                  <a:lnTo>
                    <a:pt x="115826" y="750796"/>
                  </a:lnTo>
                  <a:lnTo>
                    <a:pt x="148358" y="783329"/>
                  </a:lnTo>
                  <a:lnTo>
                    <a:pt x="184063" y="812413"/>
                  </a:lnTo>
                  <a:lnTo>
                    <a:pt x="222667" y="837776"/>
                  </a:lnTo>
                  <a:lnTo>
                    <a:pt x="263897" y="859143"/>
                  </a:lnTo>
                  <a:lnTo>
                    <a:pt x="307477" y="876239"/>
                  </a:lnTo>
                  <a:lnTo>
                    <a:pt x="353134" y="888790"/>
                  </a:lnTo>
                  <a:lnTo>
                    <a:pt x="400593" y="896521"/>
                  </a:lnTo>
                  <a:lnTo>
                    <a:pt x="449580" y="899160"/>
                  </a:lnTo>
                  <a:lnTo>
                    <a:pt x="498564" y="896521"/>
                  </a:lnTo>
                  <a:lnTo>
                    <a:pt x="546022" y="888790"/>
                  </a:lnTo>
                  <a:lnTo>
                    <a:pt x="591677" y="876239"/>
                  </a:lnTo>
                  <a:lnTo>
                    <a:pt x="635257" y="859143"/>
                  </a:lnTo>
                  <a:lnTo>
                    <a:pt x="676486" y="837776"/>
                  </a:lnTo>
                  <a:lnTo>
                    <a:pt x="715091" y="812413"/>
                  </a:lnTo>
                  <a:lnTo>
                    <a:pt x="750796" y="783329"/>
                  </a:lnTo>
                  <a:lnTo>
                    <a:pt x="783329" y="750796"/>
                  </a:lnTo>
                  <a:lnTo>
                    <a:pt x="812413" y="715091"/>
                  </a:lnTo>
                  <a:lnTo>
                    <a:pt x="837776" y="676486"/>
                  </a:lnTo>
                  <a:lnTo>
                    <a:pt x="859143" y="635257"/>
                  </a:lnTo>
                  <a:lnTo>
                    <a:pt x="876239" y="591677"/>
                  </a:lnTo>
                  <a:lnTo>
                    <a:pt x="888790" y="546022"/>
                  </a:lnTo>
                  <a:lnTo>
                    <a:pt x="896521" y="498564"/>
                  </a:lnTo>
                  <a:lnTo>
                    <a:pt x="899160" y="449580"/>
                  </a:lnTo>
                  <a:lnTo>
                    <a:pt x="896521" y="400595"/>
                  </a:lnTo>
                  <a:lnTo>
                    <a:pt x="888790" y="353137"/>
                  </a:lnTo>
                  <a:lnTo>
                    <a:pt x="876239" y="307482"/>
                  </a:lnTo>
                  <a:lnTo>
                    <a:pt x="859143" y="263902"/>
                  </a:lnTo>
                  <a:lnTo>
                    <a:pt x="837776" y="222673"/>
                  </a:lnTo>
                  <a:lnTo>
                    <a:pt x="812413" y="184068"/>
                  </a:lnTo>
                  <a:lnTo>
                    <a:pt x="783329" y="148363"/>
                  </a:lnTo>
                  <a:lnTo>
                    <a:pt x="750796" y="115830"/>
                  </a:lnTo>
                  <a:lnTo>
                    <a:pt x="715091" y="86746"/>
                  </a:lnTo>
                  <a:lnTo>
                    <a:pt x="676486" y="61383"/>
                  </a:lnTo>
                  <a:lnTo>
                    <a:pt x="635257" y="40016"/>
                  </a:lnTo>
                  <a:lnTo>
                    <a:pt x="591677" y="22920"/>
                  </a:lnTo>
                  <a:lnTo>
                    <a:pt x="546022" y="10369"/>
                  </a:lnTo>
                  <a:lnTo>
                    <a:pt x="498564" y="2638"/>
                  </a:lnTo>
                  <a:lnTo>
                    <a:pt x="449580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0287" y="2807207"/>
              <a:ext cx="480059" cy="588263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6487667" y="2648711"/>
            <a:ext cx="901065" cy="899160"/>
            <a:chOff x="6487667" y="2648711"/>
            <a:chExt cx="901065" cy="899160"/>
          </a:xfrm>
        </p:grpSpPr>
        <p:sp>
          <p:nvSpPr>
            <p:cNvPr id="13" name="object 13"/>
            <p:cNvSpPr/>
            <p:nvPr/>
          </p:nvSpPr>
          <p:spPr>
            <a:xfrm>
              <a:off x="6487667" y="2648711"/>
              <a:ext cx="901065" cy="899160"/>
            </a:xfrm>
            <a:custGeom>
              <a:avLst/>
              <a:gdLst/>
              <a:ahLst/>
              <a:cxnLst/>
              <a:rect l="l" t="t" r="r" b="b"/>
              <a:pathLst>
                <a:path w="901065" h="899160">
                  <a:moveTo>
                    <a:pt x="450341" y="0"/>
                  </a:moveTo>
                  <a:lnTo>
                    <a:pt x="401281" y="2638"/>
                  </a:lnTo>
                  <a:lnTo>
                    <a:pt x="353748" y="10369"/>
                  </a:lnTo>
                  <a:lnTo>
                    <a:pt x="308018" y="22920"/>
                  </a:lnTo>
                  <a:lnTo>
                    <a:pt x="264367" y="40016"/>
                  </a:lnTo>
                  <a:lnTo>
                    <a:pt x="223068" y="61383"/>
                  </a:lnTo>
                  <a:lnTo>
                    <a:pt x="184397" y="86746"/>
                  </a:lnTo>
                  <a:lnTo>
                    <a:pt x="148630" y="115830"/>
                  </a:lnTo>
                  <a:lnTo>
                    <a:pt x="116040" y="148363"/>
                  </a:lnTo>
                  <a:lnTo>
                    <a:pt x="86904" y="184068"/>
                  </a:lnTo>
                  <a:lnTo>
                    <a:pt x="61496" y="222673"/>
                  </a:lnTo>
                  <a:lnTo>
                    <a:pt x="40090" y="263902"/>
                  </a:lnTo>
                  <a:lnTo>
                    <a:pt x="22963" y="307482"/>
                  </a:lnTo>
                  <a:lnTo>
                    <a:pt x="10389" y="353137"/>
                  </a:lnTo>
                  <a:lnTo>
                    <a:pt x="2643" y="400595"/>
                  </a:lnTo>
                  <a:lnTo>
                    <a:pt x="0" y="449580"/>
                  </a:lnTo>
                  <a:lnTo>
                    <a:pt x="2643" y="498564"/>
                  </a:lnTo>
                  <a:lnTo>
                    <a:pt x="10389" y="546022"/>
                  </a:lnTo>
                  <a:lnTo>
                    <a:pt x="22963" y="591677"/>
                  </a:lnTo>
                  <a:lnTo>
                    <a:pt x="40090" y="635257"/>
                  </a:lnTo>
                  <a:lnTo>
                    <a:pt x="61496" y="676486"/>
                  </a:lnTo>
                  <a:lnTo>
                    <a:pt x="86904" y="715091"/>
                  </a:lnTo>
                  <a:lnTo>
                    <a:pt x="116040" y="750796"/>
                  </a:lnTo>
                  <a:lnTo>
                    <a:pt x="148630" y="783329"/>
                  </a:lnTo>
                  <a:lnTo>
                    <a:pt x="184397" y="812413"/>
                  </a:lnTo>
                  <a:lnTo>
                    <a:pt x="223068" y="837776"/>
                  </a:lnTo>
                  <a:lnTo>
                    <a:pt x="264367" y="859143"/>
                  </a:lnTo>
                  <a:lnTo>
                    <a:pt x="308018" y="876239"/>
                  </a:lnTo>
                  <a:lnTo>
                    <a:pt x="353748" y="888790"/>
                  </a:lnTo>
                  <a:lnTo>
                    <a:pt x="401281" y="896521"/>
                  </a:lnTo>
                  <a:lnTo>
                    <a:pt x="450341" y="899160"/>
                  </a:lnTo>
                  <a:lnTo>
                    <a:pt x="499402" y="896521"/>
                  </a:lnTo>
                  <a:lnTo>
                    <a:pt x="546935" y="888790"/>
                  </a:lnTo>
                  <a:lnTo>
                    <a:pt x="592665" y="876239"/>
                  </a:lnTo>
                  <a:lnTo>
                    <a:pt x="636316" y="859143"/>
                  </a:lnTo>
                  <a:lnTo>
                    <a:pt x="677615" y="837776"/>
                  </a:lnTo>
                  <a:lnTo>
                    <a:pt x="716286" y="812413"/>
                  </a:lnTo>
                  <a:lnTo>
                    <a:pt x="752053" y="783329"/>
                  </a:lnTo>
                  <a:lnTo>
                    <a:pt x="784643" y="750796"/>
                  </a:lnTo>
                  <a:lnTo>
                    <a:pt x="813779" y="715091"/>
                  </a:lnTo>
                  <a:lnTo>
                    <a:pt x="839187" y="676486"/>
                  </a:lnTo>
                  <a:lnTo>
                    <a:pt x="860593" y="635257"/>
                  </a:lnTo>
                  <a:lnTo>
                    <a:pt x="877720" y="591677"/>
                  </a:lnTo>
                  <a:lnTo>
                    <a:pt x="890294" y="546022"/>
                  </a:lnTo>
                  <a:lnTo>
                    <a:pt x="898040" y="498564"/>
                  </a:lnTo>
                  <a:lnTo>
                    <a:pt x="900684" y="449580"/>
                  </a:lnTo>
                  <a:lnTo>
                    <a:pt x="898040" y="400595"/>
                  </a:lnTo>
                  <a:lnTo>
                    <a:pt x="890294" y="353137"/>
                  </a:lnTo>
                  <a:lnTo>
                    <a:pt x="877720" y="307482"/>
                  </a:lnTo>
                  <a:lnTo>
                    <a:pt x="860593" y="263902"/>
                  </a:lnTo>
                  <a:lnTo>
                    <a:pt x="839187" y="222673"/>
                  </a:lnTo>
                  <a:lnTo>
                    <a:pt x="813779" y="184068"/>
                  </a:lnTo>
                  <a:lnTo>
                    <a:pt x="784643" y="148363"/>
                  </a:lnTo>
                  <a:lnTo>
                    <a:pt x="752053" y="115830"/>
                  </a:lnTo>
                  <a:lnTo>
                    <a:pt x="716286" y="86746"/>
                  </a:lnTo>
                  <a:lnTo>
                    <a:pt x="677615" y="61383"/>
                  </a:lnTo>
                  <a:lnTo>
                    <a:pt x="636316" y="40016"/>
                  </a:lnTo>
                  <a:lnTo>
                    <a:pt x="592665" y="22920"/>
                  </a:lnTo>
                  <a:lnTo>
                    <a:pt x="546935" y="10369"/>
                  </a:lnTo>
                  <a:lnTo>
                    <a:pt x="499402" y="2638"/>
                  </a:lnTo>
                  <a:lnTo>
                    <a:pt x="450341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97395" y="2819399"/>
              <a:ext cx="664464" cy="588263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2959607" y="2653283"/>
            <a:ext cx="899160" cy="899160"/>
            <a:chOff x="2959607" y="2653283"/>
            <a:chExt cx="899160" cy="899160"/>
          </a:xfrm>
        </p:grpSpPr>
        <p:sp>
          <p:nvSpPr>
            <p:cNvPr id="16" name="object 16"/>
            <p:cNvSpPr/>
            <p:nvPr/>
          </p:nvSpPr>
          <p:spPr>
            <a:xfrm>
              <a:off x="2959607" y="2653283"/>
              <a:ext cx="899160" cy="899160"/>
            </a:xfrm>
            <a:custGeom>
              <a:avLst/>
              <a:gdLst/>
              <a:ahLst/>
              <a:cxnLst/>
              <a:rect l="l" t="t" r="r" b="b"/>
              <a:pathLst>
                <a:path w="899160" h="899160">
                  <a:moveTo>
                    <a:pt x="449580" y="0"/>
                  </a:moveTo>
                  <a:lnTo>
                    <a:pt x="400595" y="2638"/>
                  </a:lnTo>
                  <a:lnTo>
                    <a:pt x="353137" y="10369"/>
                  </a:lnTo>
                  <a:lnTo>
                    <a:pt x="307482" y="22920"/>
                  </a:lnTo>
                  <a:lnTo>
                    <a:pt x="263902" y="40016"/>
                  </a:lnTo>
                  <a:lnTo>
                    <a:pt x="222673" y="61383"/>
                  </a:lnTo>
                  <a:lnTo>
                    <a:pt x="184068" y="86746"/>
                  </a:lnTo>
                  <a:lnTo>
                    <a:pt x="148363" y="115830"/>
                  </a:lnTo>
                  <a:lnTo>
                    <a:pt x="115830" y="148363"/>
                  </a:lnTo>
                  <a:lnTo>
                    <a:pt x="86746" y="184068"/>
                  </a:lnTo>
                  <a:lnTo>
                    <a:pt x="61383" y="222673"/>
                  </a:lnTo>
                  <a:lnTo>
                    <a:pt x="40016" y="263902"/>
                  </a:lnTo>
                  <a:lnTo>
                    <a:pt x="22920" y="307482"/>
                  </a:lnTo>
                  <a:lnTo>
                    <a:pt x="10369" y="353137"/>
                  </a:lnTo>
                  <a:lnTo>
                    <a:pt x="2638" y="400595"/>
                  </a:lnTo>
                  <a:lnTo>
                    <a:pt x="0" y="449580"/>
                  </a:lnTo>
                  <a:lnTo>
                    <a:pt x="2638" y="498564"/>
                  </a:lnTo>
                  <a:lnTo>
                    <a:pt x="10369" y="546022"/>
                  </a:lnTo>
                  <a:lnTo>
                    <a:pt x="22920" y="591677"/>
                  </a:lnTo>
                  <a:lnTo>
                    <a:pt x="40016" y="635257"/>
                  </a:lnTo>
                  <a:lnTo>
                    <a:pt x="61383" y="676486"/>
                  </a:lnTo>
                  <a:lnTo>
                    <a:pt x="86746" y="715091"/>
                  </a:lnTo>
                  <a:lnTo>
                    <a:pt x="115830" y="750796"/>
                  </a:lnTo>
                  <a:lnTo>
                    <a:pt x="148363" y="783329"/>
                  </a:lnTo>
                  <a:lnTo>
                    <a:pt x="184068" y="812413"/>
                  </a:lnTo>
                  <a:lnTo>
                    <a:pt x="222673" y="837776"/>
                  </a:lnTo>
                  <a:lnTo>
                    <a:pt x="263902" y="859143"/>
                  </a:lnTo>
                  <a:lnTo>
                    <a:pt x="307482" y="876239"/>
                  </a:lnTo>
                  <a:lnTo>
                    <a:pt x="353137" y="888790"/>
                  </a:lnTo>
                  <a:lnTo>
                    <a:pt x="400595" y="896521"/>
                  </a:lnTo>
                  <a:lnTo>
                    <a:pt x="449580" y="899160"/>
                  </a:lnTo>
                  <a:lnTo>
                    <a:pt x="498564" y="896521"/>
                  </a:lnTo>
                  <a:lnTo>
                    <a:pt x="546022" y="888790"/>
                  </a:lnTo>
                  <a:lnTo>
                    <a:pt x="591677" y="876239"/>
                  </a:lnTo>
                  <a:lnTo>
                    <a:pt x="635257" y="859143"/>
                  </a:lnTo>
                  <a:lnTo>
                    <a:pt x="676486" y="837776"/>
                  </a:lnTo>
                  <a:lnTo>
                    <a:pt x="715091" y="812413"/>
                  </a:lnTo>
                  <a:lnTo>
                    <a:pt x="750796" y="783329"/>
                  </a:lnTo>
                  <a:lnTo>
                    <a:pt x="783329" y="750796"/>
                  </a:lnTo>
                  <a:lnTo>
                    <a:pt x="812413" y="715091"/>
                  </a:lnTo>
                  <a:lnTo>
                    <a:pt x="837776" y="676486"/>
                  </a:lnTo>
                  <a:lnTo>
                    <a:pt x="859143" y="635257"/>
                  </a:lnTo>
                  <a:lnTo>
                    <a:pt x="876239" y="591677"/>
                  </a:lnTo>
                  <a:lnTo>
                    <a:pt x="888790" y="546022"/>
                  </a:lnTo>
                  <a:lnTo>
                    <a:pt x="896521" y="498564"/>
                  </a:lnTo>
                  <a:lnTo>
                    <a:pt x="899159" y="449580"/>
                  </a:lnTo>
                  <a:lnTo>
                    <a:pt x="896521" y="400595"/>
                  </a:lnTo>
                  <a:lnTo>
                    <a:pt x="888790" y="353137"/>
                  </a:lnTo>
                  <a:lnTo>
                    <a:pt x="876239" y="307482"/>
                  </a:lnTo>
                  <a:lnTo>
                    <a:pt x="859143" y="263902"/>
                  </a:lnTo>
                  <a:lnTo>
                    <a:pt x="837776" y="222673"/>
                  </a:lnTo>
                  <a:lnTo>
                    <a:pt x="812413" y="184068"/>
                  </a:lnTo>
                  <a:lnTo>
                    <a:pt x="783329" y="148363"/>
                  </a:lnTo>
                  <a:lnTo>
                    <a:pt x="750796" y="115830"/>
                  </a:lnTo>
                  <a:lnTo>
                    <a:pt x="715091" y="86746"/>
                  </a:lnTo>
                  <a:lnTo>
                    <a:pt x="676486" y="61383"/>
                  </a:lnTo>
                  <a:lnTo>
                    <a:pt x="635257" y="40016"/>
                  </a:lnTo>
                  <a:lnTo>
                    <a:pt x="591677" y="22920"/>
                  </a:lnTo>
                  <a:lnTo>
                    <a:pt x="546022" y="10369"/>
                  </a:lnTo>
                  <a:lnTo>
                    <a:pt x="498564" y="2638"/>
                  </a:lnTo>
                  <a:lnTo>
                    <a:pt x="449580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96767" y="2807207"/>
              <a:ext cx="629411" cy="588263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1783079" y="2657855"/>
            <a:ext cx="899160" cy="899160"/>
            <a:chOff x="1783079" y="2657855"/>
            <a:chExt cx="899160" cy="899160"/>
          </a:xfrm>
        </p:grpSpPr>
        <p:sp>
          <p:nvSpPr>
            <p:cNvPr id="19" name="object 19"/>
            <p:cNvSpPr/>
            <p:nvPr/>
          </p:nvSpPr>
          <p:spPr>
            <a:xfrm>
              <a:off x="1783079" y="2657855"/>
              <a:ext cx="899160" cy="899160"/>
            </a:xfrm>
            <a:custGeom>
              <a:avLst/>
              <a:gdLst/>
              <a:ahLst/>
              <a:cxnLst/>
              <a:rect l="l" t="t" r="r" b="b"/>
              <a:pathLst>
                <a:path w="899160" h="899160">
                  <a:moveTo>
                    <a:pt x="449580" y="0"/>
                  </a:moveTo>
                  <a:lnTo>
                    <a:pt x="400595" y="2638"/>
                  </a:lnTo>
                  <a:lnTo>
                    <a:pt x="353137" y="10369"/>
                  </a:lnTo>
                  <a:lnTo>
                    <a:pt x="307482" y="22920"/>
                  </a:lnTo>
                  <a:lnTo>
                    <a:pt x="263902" y="40016"/>
                  </a:lnTo>
                  <a:lnTo>
                    <a:pt x="222673" y="61383"/>
                  </a:lnTo>
                  <a:lnTo>
                    <a:pt x="184068" y="86746"/>
                  </a:lnTo>
                  <a:lnTo>
                    <a:pt x="148363" y="115830"/>
                  </a:lnTo>
                  <a:lnTo>
                    <a:pt x="115830" y="148363"/>
                  </a:lnTo>
                  <a:lnTo>
                    <a:pt x="86746" y="184068"/>
                  </a:lnTo>
                  <a:lnTo>
                    <a:pt x="61383" y="222673"/>
                  </a:lnTo>
                  <a:lnTo>
                    <a:pt x="40016" y="263902"/>
                  </a:lnTo>
                  <a:lnTo>
                    <a:pt x="22920" y="307482"/>
                  </a:lnTo>
                  <a:lnTo>
                    <a:pt x="10369" y="353137"/>
                  </a:lnTo>
                  <a:lnTo>
                    <a:pt x="2638" y="400595"/>
                  </a:lnTo>
                  <a:lnTo>
                    <a:pt x="0" y="449580"/>
                  </a:lnTo>
                  <a:lnTo>
                    <a:pt x="2638" y="498564"/>
                  </a:lnTo>
                  <a:lnTo>
                    <a:pt x="10369" y="546022"/>
                  </a:lnTo>
                  <a:lnTo>
                    <a:pt x="22920" y="591677"/>
                  </a:lnTo>
                  <a:lnTo>
                    <a:pt x="40016" y="635257"/>
                  </a:lnTo>
                  <a:lnTo>
                    <a:pt x="61383" y="676486"/>
                  </a:lnTo>
                  <a:lnTo>
                    <a:pt x="86746" y="715091"/>
                  </a:lnTo>
                  <a:lnTo>
                    <a:pt x="115830" y="750796"/>
                  </a:lnTo>
                  <a:lnTo>
                    <a:pt x="148363" y="783329"/>
                  </a:lnTo>
                  <a:lnTo>
                    <a:pt x="184068" y="812413"/>
                  </a:lnTo>
                  <a:lnTo>
                    <a:pt x="222673" y="837776"/>
                  </a:lnTo>
                  <a:lnTo>
                    <a:pt x="263902" y="859143"/>
                  </a:lnTo>
                  <a:lnTo>
                    <a:pt x="307482" y="876239"/>
                  </a:lnTo>
                  <a:lnTo>
                    <a:pt x="353137" y="888790"/>
                  </a:lnTo>
                  <a:lnTo>
                    <a:pt x="400595" y="896521"/>
                  </a:lnTo>
                  <a:lnTo>
                    <a:pt x="449580" y="899160"/>
                  </a:lnTo>
                  <a:lnTo>
                    <a:pt x="498564" y="896521"/>
                  </a:lnTo>
                  <a:lnTo>
                    <a:pt x="546022" y="888790"/>
                  </a:lnTo>
                  <a:lnTo>
                    <a:pt x="591677" y="876239"/>
                  </a:lnTo>
                  <a:lnTo>
                    <a:pt x="635257" y="859143"/>
                  </a:lnTo>
                  <a:lnTo>
                    <a:pt x="676486" y="837776"/>
                  </a:lnTo>
                  <a:lnTo>
                    <a:pt x="715091" y="812413"/>
                  </a:lnTo>
                  <a:lnTo>
                    <a:pt x="750796" y="783329"/>
                  </a:lnTo>
                  <a:lnTo>
                    <a:pt x="783329" y="750796"/>
                  </a:lnTo>
                  <a:lnTo>
                    <a:pt x="812413" y="715091"/>
                  </a:lnTo>
                  <a:lnTo>
                    <a:pt x="837776" y="676486"/>
                  </a:lnTo>
                  <a:lnTo>
                    <a:pt x="859143" y="635257"/>
                  </a:lnTo>
                  <a:lnTo>
                    <a:pt x="876239" y="591677"/>
                  </a:lnTo>
                  <a:lnTo>
                    <a:pt x="888790" y="546022"/>
                  </a:lnTo>
                  <a:lnTo>
                    <a:pt x="896521" y="498564"/>
                  </a:lnTo>
                  <a:lnTo>
                    <a:pt x="899159" y="449580"/>
                  </a:lnTo>
                  <a:lnTo>
                    <a:pt x="896521" y="400595"/>
                  </a:lnTo>
                  <a:lnTo>
                    <a:pt x="888790" y="353137"/>
                  </a:lnTo>
                  <a:lnTo>
                    <a:pt x="876239" y="307482"/>
                  </a:lnTo>
                  <a:lnTo>
                    <a:pt x="859143" y="263902"/>
                  </a:lnTo>
                  <a:lnTo>
                    <a:pt x="837776" y="222673"/>
                  </a:lnTo>
                  <a:lnTo>
                    <a:pt x="812413" y="184068"/>
                  </a:lnTo>
                  <a:lnTo>
                    <a:pt x="783329" y="148363"/>
                  </a:lnTo>
                  <a:lnTo>
                    <a:pt x="750796" y="115830"/>
                  </a:lnTo>
                  <a:lnTo>
                    <a:pt x="715091" y="86746"/>
                  </a:lnTo>
                  <a:lnTo>
                    <a:pt x="676486" y="61383"/>
                  </a:lnTo>
                  <a:lnTo>
                    <a:pt x="635257" y="40016"/>
                  </a:lnTo>
                  <a:lnTo>
                    <a:pt x="591677" y="22920"/>
                  </a:lnTo>
                  <a:lnTo>
                    <a:pt x="546022" y="10369"/>
                  </a:lnTo>
                  <a:lnTo>
                    <a:pt x="498564" y="2638"/>
                  </a:lnTo>
                  <a:lnTo>
                    <a:pt x="449580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1951" y="2804159"/>
              <a:ext cx="647700" cy="588263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7664195" y="2657855"/>
            <a:ext cx="901065" cy="899160"/>
            <a:chOff x="7664195" y="2657855"/>
            <a:chExt cx="901065" cy="899160"/>
          </a:xfrm>
        </p:grpSpPr>
        <p:sp>
          <p:nvSpPr>
            <p:cNvPr id="22" name="object 22"/>
            <p:cNvSpPr/>
            <p:nvPr/>
          </p:nvSpPr>
          <p:spPr>
            <a:xfrm>
              <a:off x="7664195" y="2657855"/>
              <a:ext cx="901065" cy="899160"/>
            </a:xfrm>
            <a:custGeom>
              <a:avLst/>
              <a:gdLst/>
              <a:ahLst/>
              <a:cxnLst/>
              <a:rect l="l" t="t" r="r" b="b"/>
              <a:pathLst>
                <a:path w="901065" h="899160">
                  <a:moveTo>
                    <a:pt x="450342" y="0"/>
                  </a:moveTo>
                  <a:lnTo>
                    <a:pt x="401281" y="2638"/>
                  </a:lnTo>
                  <a:lnTo>
                    <a:pt x="353748" y="10369"/>
                  </a:lnTo>
                  <a:lnTo>
                    <a:pt x="308018" y="22920"/>
                  </a:lnTo>
                  <a:lnTo>
                    <a:pt x="264367" y="40016"/>
                  </a:lnTo>
                  <a:lnTo>
                    <a:pt x="223068" y="61383"/>
                  </a:lnTo>
                  <a:lnTo>
                    <a:pt x="184397" y="86746"/>
                  </a:lnTo>
                  <a:lnTo>
                    <a:pt x="148630" y="115830"/>
                  </a:lnTo>
                  <a:lnTo>
                    <a:pt x="116040" y="148363"/>
                  </a:lnTo>
                  <a:lnTo>
                    <a:pt x="86904" y="184068"/>
                  </a:lnTo>
                  <a:lnTo>
                    <a:pt x="61496" y="222673"/>
                  </a:lnTo>
                  <a:lnTo>
                    <a:pt x="40090" y="263902"/>
                  </a:lnTo>
                  <a:lnTo>
                    <a:pt x="22963" y="307482"/>
                  </a:lnTo>
                  <a:lnTo>
                    <a:pt x="10389" y="353137"/>
                  </a:lnTo>
                  <a:lnTo>
                    <a:pt x="2643" y="400595"/>
                  </a:lnTo>
                  <a:lnTo>
                    <a:pt x="0" y="449580"/>
                  </a:lnTo>
                  <a:lnTo>
                    <a:pt x="2643" y="498564"/>
                  </a:lnTo>
                  <a:lnTo>
                    <a:pt x="10389" y="546022"/>
                  </a:lnTo>
                  <a:lnTo>
                    <a:pt x="22963" y="591677"/>
                  </a:lnTo>
                  <a:lnTo>
                    <a:pt x="40090" y="635257"/>
                  </a:lnTo>
                  <a:lnTo>
                    <a:pt x="61496" y="676486"/>
                  </a:lnTo>
                  <a:lnTo>
                    <a:pt x="86904" y="715091"/>
                  </a:lnTo>
                  <a:lnTo>
                    <a:pt x="116040" y="750796"/>
                  </a:lnTo>
                  <a:lnTo>
                    <a:pt x="148630" y="783329"/>
                  </a:lnTo>
                  <a:lnTo>
                    <a:pt x="184397" y="812413"/>
                  </a:lnTo>
                  <a:lnTo>
                    <a:pt x="223068" y="837776"/>
                  </a:lnTo>
                  <a:lnTo>
                    <a:pt x="264367" y="859143"/>
                  </a:lnTo>
                  <a:lnTo>
                    <a:pt x="308018" y="876239"/>
                  </a:lnTo>
                  <a:lnTo>
                    <a:pt x="353748" y="888790"/>
                  </a:lnTo>
                  <a:lnTo>
                    <a:pt x="401281" y="896521"/>
                  </a:lnTo>
                  <a:lnTo>
                    <a:pt x="450342" y="899160"/>
                  </a:lnTo>
                  <a:lnTo>
                    <a:pt x="499402" y="896521"/>
                  </a:lnTo>
                  <a:lnTo>
                    <a:pt x="546935" y="888790"/>
                  </a:lnTo>
                  <a:lnTo>
                    <a:pt x="592665" y="876239"/>
                  </a:lnTo>
                  <a:lnTo>
                    <a:pt x="636316" y="859143"/>
                  </a:lnTo>
                  <a:lnTo>
                    <a:pt x="677615" y="837776"/>
                  </a:lnTo>
                  <a:lnTo>
                    <a:pt x="716286" y="812413"/>
                  </a:lnTo>
                  <a:lnTo>
                    <a:pt x="752053" y="783329"/>
                  </a:lnTo>
                  <a:lnTo>
                    <a:pt x="784643" y="750796"/>
                  </a:lnTo>
                  <a:lnTo>
                    <a:pt x="813779" y="715091"/>
                  </a:lnTo>
                  <a:lnTo>
                    <a:pt x="839187" y="676486"/>
                  </a:lnTo>
                  <a:lnTo>
                    <a:pt x="860593" y="635257"/>
                  </a:lnTo>
                  <a:lnTo>
                    <a:pt x="877720" y="591677"/>
                  </a:lnTo>
                  <a:lnTo>
                    <a:pt x="890294" y="546022"/>
                  </a:lnTo>
                  <a:lnTo>
                    <a:pt x="898040" y="498564"/>
                  </a:lnTo>
                  <a:lnTo>
                    <a:pt x="900683" y="449580"/>
                  </a:lnTo>
                  <a:lnTo>
                    <a:pt x="898040" y="400595"/>
                  </a:lnTo>
                  <a:lnTo>
                    <a:pt x="890294" y="353137"/>
                  </a:lnTo>
                  <a:lnTo>
                    <a:pt x="877720" y="307482"/>
                  </a:lnTo>
                  <a:lnTo>
                    <a:pt x="860593" y="263902"/>
                  </a:lnTo>
                  <a:lnTo>
                    <a:pt x="839187" y="222673"/>
                  </a:lnTo>
                  <a:lnTo>
                    <a:pt x="813779" y="184068"/>
                  </a:lnTo>
                  <a:lnTo>
                    <a:pt x="784643" y="148363"/>
                  </a:lnTo>
                  <a:lnTo>
                    <a:pt x="752053" y="115830"/>
                  </a:lnTo>
                  <a:lnTo>
                    <a:pt x="716286" y="86746"/>
                  </a:lnTo>
                  <a:lnTo>
                    <a:pt x="677615" y="61383"/>
                  </a:lnTo>
                  <a:lnTo>
                    <a:pt x="636316" y="40016"/>
                  </a:lnTo>
                  <a:lnTo>
                    <a:pt x="592665" y="22920"/>
                  </a:lnTo>
                  <a:lnTo>
                    <a:pt x="546935" y="10369"/>
                  </a:lnTo>
                  <a:lnTo>
                    <a:pt x="499402" y="2638"/>
                  </a:lnTo>
                  <a:lnTo>
                    <a:pt x="450342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63839" y="2823971"/>
              <a:ext cx="490727" cy="588263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4136135" y="2657855"/>
            <a:ext cx="899160" cy="899160"/>
            <a:chOff x="4136135" y="2657855"/>
            <a:chExt cx="899160" cy="899160"/>
          </a:xfrm>
        </p:grpSpPr>
        <p:sp>
          <p:nvSpPr>
            <p:cNvPr id="25" name="object 25"/>
            <p:cNvSpPr/>
            <p:nvPr/>
          </p:nvSpPr>
          <p:spPr>
            <a:xfrm>
              <a:off x="4136135" y="2657855"/>
              <a:ext cx="899160" cy="899160"/>
            </a:xfrm>
            <a:custGeom>
              <a:avLst/>
              <a:gdLst/>
              <a:ahLst/>
              <a:cxnLst/>
              <a:rect l="l" t="t" r="r" b="b"/>
              <a:pathLst>
                <a:path w="899160" h="899160">
                  <a:moveTo>
                    <a:pt x="449579" y="0"/>
                  </a:moveTo>
                  <a:lnTo>
                    <a:pt x="400595" y="2638"/>
                  </a:lnTo>
                  <a:lnTo>
                    <a:pt x="353137" y="10369"/>
                  </a:lnTo>
                  <a:lnTo>
                    <a:pt x="307482" y="22920"/>
                  </a:lnTo>
                  <a:lnTo>
                    <a:pt x="263902" y="40016"/>
                  </a:lnTo>
                  <a:lnTo>
                    <a:pt x="222673" y="61383"/>
                  </a:lnTo>
                  <a:lnTo>
                    <a:pt x="184068" y="86746"/>
                  </a:lnTo>
                  <a:lnTo>
                    <a:pt x="148363" y="115830"/>
                  </a:lnTo>
                  <a:lnTo>
                    <a:pt x="115830" y="148363"/>
                  </a:lnTo>
                  <a:lnTo>
                    <a:pt x="86746" y="184068"/>
                  </a:lnTo>
                  <a:lnTo>
                    <a:pt x="61383" y="222673"/>
                  </a:lnTo>
                  <a:lnTo>
                    <a:pt x="40016" y="263902"/>
                  </a:lnTo>
                  <a:lnTo>
                    <a:pt x="22920" y="307482"/>
                  </a:lnTo>
                  <a:lnTo>
                    <a:pt x="10369" y="353137"/>
                  </a:lnTo>
                  <a:lnTo>
                    <a:pt x="2638" y="400595"/>
                  </a:lnTo>
                  <a:lnTo>
                    <a:pt x="0" y="449580"/>
                  </a:lnTo>
                  <a:lnTo>
                    <a:pt x="2638" y="498564"/>
                  </a:lnTo>
                  <a:lnTo>
                    <a:pt x="10369" y="546022"/>
                  </a:lnTo>
                  <a:lnTo>
                    <a:pt x="22920" y="591677"/>
                  </a:lnTo>
                  <a:lnTo>
                    <a:pt x="40016" y="635257"/>
                  </a:lnTo>
                  <a:lnTo>
                    <a:pt x="61383" y="676486"/>
                  </a:lnTo>
                  <a:lnTo>
                    <a:pt x="86746" y="715091"/>
                  </a:lnTo>
                  <a:lnTo>
                    <a:pt x="115830" y="750796"/>
                  </a:lnTo>
                  <a:lnTo>
                    <a:pt x="148363" y="783329"/>
                  </a:lnTo>
                  <a:lnTo>
                    <a:pt x="184068" y="812413"/>
                  </a:lnTo>
                  <a:lnTo>
                    <a:pt x="222673" y="837776"/>
                  </a:lnTo>
                  <a:lnTo>
                    <a:pt x="263902" y="859143"/>
                  </a:lnTo>
                  <a:lnTo>
                    <a:pt x="307482" y="876239"/>
                  </a:lnTo>
                  <a:lnTo>
                    <a:pt x="353137" y="888790"/>
                  </a:lnTo>
                  <a:lnTo>
                    <a:pt x="400595" y="896521"/>
                  </a:lnTo>
                  <a:lnTo>
                    <a:pt x="449579" y="899160"/>
                  </a:lnTo>
                  <a:lnTo>
                    <a:pt x="498564" y="896521"/>
                  </a:lnTo>
                  <a:lnTo>
                    <a:pt x="546022" y="888790"/>
                  </a:lnTo>
                  <a:lnTo>
                    <a:pt x="591677" y="876239"/>
                  </a:lnTo>
                  <a:lnTo>
                    <a:pt x="635257" y="859143"/>
                  </a:lnTo>
                  <a:lnTo>
                    <a:pt x="676486" y="837776"/>
                  </a:lnTo>
                  <a:lnTo>
                    <a:pt x="715091" y="812413"/>
                  </a:lnTo>
                  <a:lnTo>
                    <a:pt x="750796" y="783329"/>
                  </a:lnTo>
                  <a:lnTo>
                    <a:pt x="783329" y="750796"/>
                  </a:lnTo>
                  <a:lnTo>
                    <a:pt x="812413" y="715091"/>
                  </a:lnTo>
                  <a:lnTo>
                    <a:pt x="837776" y="676486"/>
                  </a:lnTo>
                  <a:lnTo>
                    <a:pt x="859143" y="635257"/>
                  </a:lnTo>
                  <a:lnTo>
                    <a:pt x="876239" y="591677"/>
                  </a:lnTo>
                  <a:lnTo>
                    <a:pt x="888790" y="546022"/>
                  </a:lnTo>
                  <a:lnTo>
                    <a:pt x="896521" y="498564"/>
                  </a:lnTo>
                  <a:lnTo>
                    <a:pt x="899160" y="449580"/>
                  </a:lnTo>
                  <a:lnTo>
                    <a:pt x="896521" y="400595"/>
                  </a:lnTo>
                  <a:lnTo>
                    <a:pt x="888790" y="353137"/>
                  </a:lnTo>
                  <a:lnTo>
                    <a:pt x="876239" y="307482"/>
                  </a:lnTo>
                  <a:lnTo>
                    <a:pt x="859143" y="263902"/>
                  </a:lnTo>
                  <a:lnTo>
                    <a:pt x="837776" y="222673"/>
                  </a:lnTo>
                  <a:lnTo>
                    <a:pt x="812413" y="184068"/>
                  </a:lnTo>
                  <a:lnTo>
                    <a:pt x="783329" y="148363"/>
                  </a:lnTo>
                  <a:lnTo>
                    <a:pt x="750796" y="115830"/>
                  </a:lnTo>
                  <a:lnTo>
                    <a:pt x="715091" y="86746"/>
                  </a:lnTo>
                  <a:lnTo>
                    <a:pt x="676486" y="61383"/>
                  </a:lnTo>
                  <a:lnTo>
                    <a:pt x="635257" y="40016"/>
                  </a:lnTo>
                  <a:lnTo>
                    <a:pt x="591677" y="22920"/>
                  </a:lnTo>
                  <a:lnTo>
                    <a:pt x="546022" y="10369"/>
                  </a:lnTo>
                  <a:lnTo>
                    <a:pt x="498564" y="2638"/>
                  </a:lnTo>
                  <a:lnTo>
                    <a:pt x="449579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04359" y="2758439"/>
              <a:ext cx="492251" cy="707136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5311140" y="2651760"/>
            <a:ext cx="901065" cy="899160"/>
            <a:chOff x="5311140" y="2651760"/>
            <a:chExt cx="901065" cy="899160"/>
          </a:xfrm>
        </p:grpSpPr>
        <p:sp>
          <p:nvSpPr>
            <p:cNvPr id="28" name="object 28"/>
            <p:cNvSpPr/>
            <p:nvPr/>
          </p:nvSpPr>
          <p:spPr>
            <a:xfrm>
              <a:off x="5311140" y="2651760"/>
              <a:ext cx="901065" cy="899160"/>
            </a:xfrm>
            <a:custGeom>
              <a:avLst/>
              <a:gdLst/>
              <a:ahLst/>
              <a:cxnLst/>
              <a:rect l="l" t="t" r="r" b="b"/>
              <a:pathLst>
                <a:path w="901064" h="899160">
                  <a:moveTo>
                    <a:pt x="450342" y="0"/>
                  </a:moveTo>
                  <a:lnTo>
                    <a:pt x="401281" y="2638"/>
                  </a:lnTo>
                  <a:lnTo>
                    <a:pt x="353748" y="10369"/>
                  </a:lnTo>
                  <a:lnTo>
                    <a:pt x="308018" y="22920"/>
                  </a:lnTo>
                  <a:lnTo>
                    <a:pt x="264367" y="40016"/>
                  </a:lnTo>
                  <a:lnTo>
                    <a:pt x="223068" y="61383"/>
                  </a:lnTo>
                  <a:lnTo>
                    <a:pt x="184397" y="86746"/>
                  </a:lnTo>
                  <a:lnTo>
                    <a:pt x="148630" y="115830"/>
                  </a:lnTo>
                  <a:lnTo>
                    <a:pt x="116040" y="148363"/>
                  </a:lnTo>
                  <a:lnTo>
                    <a:pt x="86904" y="184068"/>
                  </a:lnTo>
                  <a:lnTo>
                    <a:pt x="61496" y="222673"/>
                  </a:lnTo>
                  <a:lnTo>
                    <a:pt x="40090" y="263902"/>
                  </a:lnTo>
                  <a:lnTo>
                    <a:pt x="22963" y="307482"/>
                  </a:lnTo>
                  <a:lnTo>
                    <a:pt x="10389" y="353137"/>
                  </a:lnTo>
                  <a:lnTo>
                    <a:pt x="2643" y="400595"/>
                  </a:lnTo>
                  <a:lnTo>
                    <a:pt x="0" y="449579"/>
                  </a:lnTo>
                  <a:lnTo>
                    <a:pt x="2643" y="498564"/>
                  </a:lnTo>
                  <a:lnTo>
                    <a:pt x="10389" y="546022"/>
                  </a:lnTo>
                  <a:lnTo>
                    <a:pt x="22963" y="591677"/>
                  </a:lnTo>
                  <a:lnTo>
                    <a:pt x="40090" y="635257"/>
                  </a:lnTo>
                  <a:lnTo>
                    <a:pt x="61496" y="676486"/>
                  </a:lnTo>
                  <a:lnTo>
                    <a:pt x="86904" y="715091"/>
                  </a:lnTo>
                  <a:lnTo>
                    <a:pt x="116040" y="750796"/>
                  </a:lnTo>
                  <a:lnTo>
                    <a:pt x="148630" y="783329"/>
                  </a:lnTo>
                  <a:lnTo>
                    <a:pt x="184397" y="812413"/>
                  </a:lnTo>
                  <a:lnTo>
                    <a:pt x="223068" y="837776"/>
                  </a:lnTo>
                  <a:lnTo>
                    <a:pt x="264367" y="859143"/>
                  </a:lnTo>
                  <a:lnTo>
                    <a:pt x="308018" y="876239"/>
                  </a:lnTo>
                  <a:lnTo>
                    <a:pt x="353748" y="888790"/>
                  </a:lnTo>
                  <a:lnTo>
                    <a:pt x="401281" y="896521"/>
                  </a:lnTo>
                  <a:lnTo>
                    <a:pt x="450342" y="899159"/>
                  </a:lnTo>
                  <a:lnTo>
                    <a:pt x="499402" y="896521"/>
                  </a:lnTo>
                  <a:lnTo>
                    <a:pt x="546935" y="888790"/>
                  </a:lnTo>
                  <a:lnTo>
                    <a:pt x="592665" y="876239"/>
                  </a:lnTo>
                  <a:lnTo>
                    <a:pt x="636316" y="859143"/>
                  </a:lnTo>
                  <a:lnTo>
                    <a:pt x="677615" y="837776"/>
                  </a:lnTo>
                  <a:lnTo>
                    <a:pt x="716286" y="812413"/>
                  </a:lnTo>
                  <a:lnTo>
                    <a:pt x="752053" y="783329"/>
                  </a:lnTo>
                  <a:lnTo>
                    <a:pt x="784643" y="750796"/>
                  </a:lnTo>
                  <a:lnTo>
                    <a:pt x="813779" y="715091"/>
                  </a:lnTo>
                  <a:lnTo>
                    <a:pt x="839187" y="676486"/>
                  </a:lnTo>
                  <a:lnTo>
                    <a:pt x="860593" y="635257"/>
                  </a:lnTo>
                  <a:lnTo>
                    <a:pt x="877720" y="591677"/>
                  </a:lnTo>
                  <a:lnTo>
                    <a:pt x="890294" y="546022"/>
                  </a:lnTo>
                  <a:lnTo>
                    <a:pt x="898040" y="498564"/>
                  </a:lnTo>
                  <a:lnTo>
                    <a:pt x="900684" y="449579"/>
                  </a:lnTo>
                  <a:lnTo>
                    <a:pt x="898040" y="400595"/>
                  </a:lnTo>
                  <a:lnTo>
                    <a:pt x="890294" y="353137"/>
                  </a:lnTo>
                  <a:lnTo>
                    <a:pt x="877720" y="307482"/>
                  </a:lnTo>
                  <a:lnTo>
                    <a:pt x="860593" y="263902"/>
                  </a:lnTo>
                  <a:lnTo>
                    <a:pt x="839187" y="222673"/>
                  </a:lnTo>
                  <a:lnTo>
                    <a:pt x="813779" y="184068"/>
                  </a:lnTo>
                  <a:lnTo>
                    <a:pt x="784643" y="148363"/>
                  </a:lnTo>
                  <a:lnTo>
                    <a:pt x="752053" y="115830"/>
                  </a:lnTo>
                  <a:lnTo>
                    <a:pt x="716286" y="86746"/>
                  </a:lnTo>
                  <a:lnTo>
                    <a:pt x="677615" y="61383"/>
                  </a:lnTo>
                  <a:lnTo>
                    <a:pt x="636316" y="40016"/>
                  </a:lnTo>
                  <a:lnTo>
                    <a:pt x="592665" y="22920"/>
                  </a:lnTo>
                  <a:lnTo>
                    <a:pt x="546935" y="10369"/>
                  </a:lnTo>
                  <a:lnTo>
                    <a:pt x="499402" y="2638"/>
                  </a:lnTo>
                  <a:lnTo>
                    <a:pt x="450342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90972" y="2804160"/>
              <a:ext cx="480060" cy="588263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559308" y="104660"/>
            <a:ext cx="7900034" cy="1507490"/>
            <a:chOff x="559308" y="104660"/>
            <a:chExt cx="7900034" cy="1507490"/>
          </a:xfrm>
        </p:grpSpPr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46140" y="104660"/>
              <a:ext cx="2309085" cy="150696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11523" y="518160"/>
              <a:ext cx="1411224" cy="64770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59308" y="1581912"/>
              <a:ext cx="7900034" cy="0"/>
            </a:xfrm>
            <a:custGeom>
              <a:avLst/>
              <a:gdLst/>
              <a:ahLst/>
              <a:cxnLst/>
              <a:rect l="l" t="t" r="r" b="b"/>
              <a:pathLst>
                <a:path w="7900034" h="0">
                  <a:moveTo>
                    <a:pt x="7899527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D5009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7754873" y="4262424"/>
            <a:ext cx="757555" cy="589915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143510" marR="5080" indent="-131445">
              <a:lnSpc>
                <a:spcPct val="69200"/>
              </a:lnSpc>
              <a:spcBef>
                <a:spcPts val="540"/>
              </a:spcBef>
            </a:pPr>
            <a:r>
              <a:rPr dirty="0" sz="1200">
                <a:latin typeface="Calibri"/>
                <a:cs typeface="Calibri"/>
              </a:rPr>
              <a:t>ПЕРСО</a:t>
            </a:r>
            <a:r>
              <a:rPr dirty="0" sz="1200" spc="-10">
                <a:latin typeface="Calibri"/>
                <a:cs typeface="Calibri"/>
              </a:rPr>
              <a:t>Н</a:t>
            </a:r>
            <a:r>
              <a:rPr dirty="0" sz="1200" spc="-25">
                <a:latin typeface="Calibri"/>
                <a:cs typeface="Calibri"/>
              </a:rPr>
              <a:t>А</a:t>
            </a:r>
            <a:r>
              <a:rPr dirty="0" sz="1200">
                <a:latin typeface="Calibri"/>
                <a:cs typeface="Calibri"/>
              </a:rPr>
              <a:t>Ж  </a:t>
            </a:r>
            <a:r>
              <a:rPr dirty="0" sz="1200" spc="-10">
                <a:latin typeface="Calibri"/>
                <a:cs typeface="Calibri"/>
              </a:rPr>
              <a:t>ЗОЖИК</a:t>
            </a:r>
            <a:endParaRPr sz="1200">
              <a:latin typeface="Calibri"/>
              <a:cs typeface="Calibri"/>
            </a:endParaRPr>
          </a:p>
          <a:p>
            <a:pPr marL="60960">
              <a:lnSpc>
                <a:spcPct val="100000"/>
              </a:lnSpc>
              <a:spcBef>
                <a:spcPts val="570"/>
              </a:spcBef>
            </a:pPr>
            <a:r>
              <a:rPr dirty="0" sz="1200" spc="-5">
                <a:latin typeface="Calibri"/>
                <a:cs typeface="Calibri"/>
              </a:rPr>
              <a:t>ЧЕК-ЛИСТ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049904" y="4271568"/>
            <a:ext cx="729615" cy="33528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62865" marR="5080" indent="-50800">
              <a:lnSpc>
                <a:spcPct val="69200"/>
              </a:lnSpc>
              <a:spcBef>
                <a:spcPts val="540"/>
              </a:spcBef>
            </a:pPr>
            <a:r>
              <a:rPr dirty="0" sz="1200" spc="-5">
                <a:latin typeface="Calibri"/>
                <a:cs typeface="Calibri"/>
              </a:rPr>
              <a:t>ШК</a:t>
            </a:r>
            <a:r>
              <a:rPr dirty="0" sz="1200" spc="-75">
                <a:latin typeface="Calibri"/>
                <a:cs typeface="Calibri"/>
              </a:rPr>
              <a:t>А</a:t>
            </a:r>
            <a:r>
              <a:rPr dirty="0" sz="1200" spc="10">
                <a:latin typeface="Calibri"/>
                <a:cs typeface="Calibri"/>
              </a:rPr>
              <a:t>Т</a:t>
            </a:r>
            <a:r>
              <a:rPr dirty="0" sz="1200" spc="-85">
                <a:latin typeface="Calibri"/>
                <a:cs typeface="Calibri"/>
              </a:rPr>
              <a:t>У</a:t>
            </a:r>
            <a:r>
              <a:rPr dirty="0" sz="1200">
                <a:latin typeface="Calibri"/>
                <a:cs typeface="Calibri"/>
              </a:rPr>
              <a:t>Л</a:t>
            </a:r>
            <a:r>
              <a:rPr dirty="0" sz="1200" spc="-5">
                <a:latin typeface="Calibri"/>
                <a:cs typeface="Calibri"/>
              </a:rPr>
              <a:t>К</a:t>
            </a:r>
            <a:r>
              <a:rPr dirty="0" sz="1200">
                <a:latin typeface="Calibri"/>
                <a:cs typeface="Calibri"/>
              </a:rPr>
              <a:t>А  </a:t>
            </a:r>
            <a:r>
              <a:rPr dirty="0" sz="1200" spc="-15">
                <a:latin typeface="Calibri"/>
                <a:cs typeface="Calibri"/>
              </a:rPr>
              <a:t>МАСТЕРА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505450" y="4262424"/>
            <a:ext cx="464184" cy="33528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12700" marR="5080" indent="65405">
              <a:lnSpc>
                <a:spcPct val="69200"/>
              </a:lnSpc>
              <a:spcBef>
                <a:spcPts val="540"/>
              </a:spcBef>
            </a:pPr>
            <a:r>
              <a:rPr dirty="0" sz="1200">
                <a:latin typeface="Calibri"/>
                <a:cs typeface="Calibri"/>
              </a:rPr>
              <a:t>КРУГ 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Д</a:t>
            </a:r>
            <a:r>
              <a:rPr dirty="0" sz="1200" spc="-5">
                <a:latin typeface="Calibri"/>
                <a:cs typeface="Calibri"/>
              </a:rPr>
              <a:t>ОБ</a:t>
            </a:r>
            <a:r>
              <a:rPr dirty="0" sz="1200" spc="-60">
                <a:latin typeface="Calibri"/>
                <a:cs typeface="Calibri"/>
              </a:rPr>
              <a:t>Р</a:t>
            </a:r>
            <a:r>
              <a:rPr dirty="0" sz="1200">
                <a:latin typeface="Calibri"/>
                <a:cs typeface="Calibri"/>
              </a:rPr>
              <a:t>А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906270" y="4262424"/>
            <a:ext cx="662305" cy="461645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algn="just" marL="12700" marR="5080" indent="1270">
              <a:lnSpc>
                <a:spcPct val="69200"/>
              </a:lnSpc>
              <a:spcBef>
                <a:spcPts val="540"/>
              </a:spcBef>
            </a:pPr>
            <a:r>
              <a:rPr dirty="0" sz="1200" spc="-30">
                <a:latin typeface="Calibri"/>
                <a:cs typeface="Calibri"/>
              </a:rPr>
              <a:t>К</a:t>
            </a:r>
            <a:r>
              <a:rPr dirty="0" sz="1200" spc="-5">
                <a:latin typeface="Calibri"/>
                <a:cs typeface="Calibri"/>
              </a:rPr>
              <a:t>ОНВ</a:t>
            </a:r>
            <a:r>
              <a:rPr dirty="0" sz="1200">
                <a:latin typeface="Calibri"/>
                <a:cs typeface="Calibri"/>
              </a:rPr>
              <a:t>Е</a:t>
            </a:r>
            <a:r>
              <a:rPr dirty="0" sz="1200" spc="-10">
                <a:latin typeface="Calibri"/>
                <a:cs typeface="Calibri"/>
              </a:rPr>
              <a:t>РТ</a:t>
            </a:r>
            <a:r>
              <a:rPr dirty="0" sz="1200">
                <a:latin typeface="Calibri"/>
                <a:cs typeface="Calibri"/>
              </a:rPr>
              <a:t>-  </a:t>
            </a:r>
            <a:r>
              <a:rPr dirty="0" sz="1200" spc="-30">
                <a:latin typeface="Calibri"/>
                <a:cs typeface="Calibri"/>
              </a:rPr>
              <a:t>К</a:t>
            </a:r>
            <a:r>
              <a:rPr dirty="0" sz="1200" spc="-5">
                <a:latin typeface="Calibri"/>
                <a:cs typeface="Calibri"/>
              </a:rPr>
              <a:t>ОПИЛКА  </a:t>
            </a:r>
            <a:r>
              <a:rPr dirty="0" sz="1200" spc="-25">
                <a:latin typeface="Calibri"/>
                <a:cs typeface="Calibri"/>
              </a:rPr>
              <a:t>ЭРУДИТА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589521" y="4262424"/>
            <a:ext cx="739140" cy="33528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70485" marR="5080" indent="-58419">
              <a:lnSpc>
                <a:spcPct val="69200"/>
              </a:lnSpc>
              <a:spcBef>
                <a:spcPts val="540"/>
              </a:spcBef>
            </a:pPr>
            <a:r>
              <a:rPr dirty="0" sz="1200">
                <a:latin typeface="Calibri"/>
                <a:cs typeface="Calibri"/>
              </a:rPr>
              <a:t>РЮК</a:t>
            </a:r>
            <a:r>
              <a:rPr dirty="0" sz="1200" spc="-25">
                <a:latin typeface="Calibri"/>
                <a:cs typeface="Calibri"/>
              </a:rPr>
              <a:t>З</a:t>
            </a:r>
            <a:r>
              <a:rPr dirty="0" sz="1200" spc="-75">
                <a:latin typeface="Calibri"/>
                <a:cs typeface="Calibri"/>
              </a:rPr>
              <a:t>А</a:t>
            </a:r>
            <a:r>
              <a:rPr dirty="0" sz="1200">
                <a:latin typeface="Calibri"/>
                <a:cs typeface="Calibri"/>
              </a:rPr>
              <a:t>Ч</a:t>
            </a:r>
            <a:r>
              <a:rPr dirty="0" sz="1200" spc="-5">
                <a:latin typeface="Calibri"/>
                <a:cs typeface="Calibri"/>
              </a:rPr>
              <a:t>ОК  </a:t>
            </a:r>
            <a:r>
              <a:rPr dirty="0" sz="1200" spc="-25">
                <a:latin typeface="Calibri"/>
                <a:cs typeface="Calibri"/>
              </a:rPr>
              <a:t>ЭКОЛОГА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125848" y="4276140"/>
            <a:ext cx="947419" cy="33528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251460" marR="5080" indent="-239395">
              <a:lnSpc>
                <a:spcPct val="69200"/>
              </a:lnSpc>
              <a:spcBef>
                <a:spcPts val="540"/>
              </a:spcBef>
            </a:pPr>
            <a:r>
              <a:rPr dirty="0" sz="1200" spc="-30">
                <a:latin typeface="Calibri"/>
                <a:cs typeface="Calibri"/>
              </a:rPr>
              <a:t>К</a:t>
            </a:r>
            <a:r>
              <a:rPr dirty="0" sz="1200" spc="-5">
                <a:latin typeface="Calibri"/>
                <a:cs typeface="Calibri"/>
              </a:rPr>
              <a:t>О</a:t>
            </a:r>
            <a:r>
              <a:rPr dirty="0" sz="1200" spc="-10">
                <a:latin typeface="Calibri"/>
                <a:cs typeface="Calibri"/>
              </a:rPr>
              <a:t>Н</a:t>
            </a:r>
            <a:r>
              <a:rPr dirty="0" sz="1200" spc="-5">
                <a:latin typeface="Calibri"/>
                <a:cs typeface="Calibri"/>
              </a:rPr>
              <a:t>СТ</a:t>
            </a:r>
            <a:r>
              <a:rPr dirty="0" sz="1200" spc="5">
                <a:latin typeface="Calibri"/>
                <a:cs typeface="Calibri"/>
              </a:rPr>
              <a:t>Р</a:t>
            </a:r>
            <a:r>
              <a:rPr dirty="0" sz="1200" spc="-5">
                <a:latin typeface="Calibri"/>
                <a:cs typeface="Calibri"/>
              </a:rPr>
              <a:t>У</a:t>
            </a:r>
            <a:r>
              <a:rPr dirty="0" sz="1200" spc="-15">
                <a:latin typeface="Calibri"/>
                <a:cs typeface="Calibri"/>
              </a:rPr>
              <a:t>К</a:t>
            </a:r>
            <a:r>
              <a:rPr dirty="0" sz="1200" spc="-25">
                <a:latin typeface="Calibri"/>
                <a:cs typeface="Calibri"/>
              </a:rPr>
              <a:t>Т</a:t>
            </a:r>
            <a:r>
              <a:rPr dirty="0" sz="1200" spc="-5">
                <a:latin typeface="Calibri"/>
                <a:cs typeface="Calibri"/>
              </a:rPr>
              <a:t>ОР  </a:t>
            </a:r>
            <a:r>
              <a:rPr dirty="0" sz="1200" spc="-5">
                <a:latin typeface="Calibri"/>
                <a:cs typeface="Calibri"/>
              </a:rPr>
              <a:t>ЛИДЕР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40486" y="4266082"/>
            <a:ext cx="782320" cy="33528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12700" marR="5080" indent="91440">
              <a:lnSpc>
                <a:spcPct val="69200"/>
              </a:lnSpc>
              <a:spcBef>
                <a:spcPts val="540"/>
              </a:spcBef>
            </a:pPr>
            <a:r>
              <a:rPr dirty="0" sz="1200">
                <a:latin typeface="Calibri"/>
                <a:cs typeface="Calibri"/>
              </a:rPr>
              <a:t>АЛЬБОМ 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Х</a:t>
            </a:r>
            <a:r>
              <a:rPr dirty="0" sz="1200" spc="-60">
                <a:latin typeface="Calibri"/>
                <a:cs typeface="Calibri"/>
              </a:rPr>
              <a:t>Р</a:t>
            </a:r>
            <a:r>
              <a:rPr dirty="0" sz="1200">
                <a:latin typeface="Calibri"/>
                <a:cs typeface="Calibri"/>
              </a:rPr>
              <a:t>АН</a:t>
            </a:r>
            <a:r>
              <a:rPr dirty="0" sz="1200" spc="-5">
                <a:latin typeface="Calibri"/>
                <a:cs typeface="Calibri"/>
              </a:rPr>
              <a:t>ИТ</a:t>
            </a:r>
            <a:r>
              <a:rPr dirty="0" sz="1200" spc="-10">
                <a:latin typeface="Calibri"/>
                <a:cs typeface="Calibri"/>
              </a:rPr>
              <a:t>Е</a:t>
            </a:r>
            <a:r>
              <a:rPr dirty="0" sz="1200">
                <a:latin typeface="Calibri"/>
                <a:cs typeface="Calibri"/>
              </a:rPr>
              <a:t>ЛЯ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630679" y="4171188"/>
            <a:ext cx="0" cy="663575"/>
          </a:xfrm>
          <a:custGeom>
            <a:avLst/>
            <a:gdLst/>
            <a:ahLst/>
            <a:cxnLst/>
            <a:rect l="l" t="t" r="r" b="b"/>
            <a:pathLst>
              <a:path w="0" h="663575">
                <a:moveTo>
                  <a:pt x="0" y="0"/>
                </a:moveTo>
                <a:lnTo>
                  <a:pt x="0" y="663016"/>
                </a:lnTo>
              </a:path>
            </a:pathLst>
          </a:custGeom>
          <a:ln w="9144">
            <a:solidFill>
              <a:srgbClr val="D500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630679" y="2627376"/>
            <a:ext cx="0" cy="952500"/>
          </a:xfrm>
          <a:custGeom>
            <a:avLst/>
            <a:gdLst/>
            <a:ahLst/>
            <a:cxnLst/>
            <a:rect l="l" t="t" r="r" b="b"/>
            <a:pathLst>
              <a:path w="0" h="952500">
                <a:moveTo>
                  <a:pt x="0" y="0"/>
                </a:moveTo>
                <a:lnTo>
                  <a:pt x="0" y="952500"/>
                </a:lnTo>
              </a:path>
            </a:pathLst>
          </a:custGeom>
          <a:ln w="9144">
            <a:solidFill>
              <a:srgbClr val="D500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630679" y="1693164"/>
            <a:ext cx="0" cy="556260"/>
          </a:xfrm>
          <a:custGeom>
            <a:avLst/>
            <a:gdLst/>
            <a:ahLst/>
            <a:cxnLst/>
            <a:rect l="l" t="t" r="r" b="b"/>
            <a:pathLst>
              <a:path w="0" h="556260">
                <a:moveTo>
                  <a:pt x="0" y="0"/>
                </a:moveTo>
                <a:lnTo>
                  <a:pt x="0" y="556260"/>
                </a:lnTo>
              </a:path>
            </a:pathLst>
          </a:custGeom>
          <a:ln w="9144">
            <a:solidFill>
              <a:srgbClr val="D500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833116" y="4171188"/>
            <a:ext cx="0" cy="640715"/>
          </a:xfrm>
          <a:custGeom>
            <a:avLst/>
            <a:gdLst/>
            <a:ahLst/>
            <a:cxnLst/>
            <a:rect l="l" t="t" r="r" b="b"/>
            <a:pathLst>
              <a:path w="0" h="640714">
                <a:moveTo>
                  <a:pt x="0" y="0"/>
                </a:moveTo>
                <a:lnTo>
                  <a:pt x="0" y="640156"/>
                </a:lnTo>
              </a:path>
            </a:pathLst>
          </a:custGeom>
          <a:ln w="9144">
            <a:solidFill>
              <a:srgbClr val="D500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833116" y="2627376"/>
            <a:ext cx="0" cy="952500"/>
          </a:xfrm>
          <a:custGeom>
            <a:avLst/>
            <a:gdLst/>
            <a:ahLst/>
            <a:cxnLst/>
            <a:rect l="l" t="t" r="r" b="b"/>
            <a:pathLst>
              <a:path w="0" h="952500">
                <a:moveTo>
                  <a:pt x="0" y="0"/>
                </a:moveTo>
                <a:lnTo>
                  <a:pt x="0" y="952500"/>
                </a:lnTo>
              </a:path>
            </a:pathLst>
          </a:custGeom>
          <a:ln w="9144">
            <a:solidFill>
              <a:srgbClr val="D500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833116" y="1670304"/>
            <a:ext cx="0" cy="579120"/>
          </a:xfrm>
          <a:custGeom>
            <a:avLst/>
            <a:gdLst/>
            <a:ahLst/>
            <a:cxnLst/>
            <a:rect l="l" t="t" r="r" b="b"/>
            <a:pathLst>
              <a:path w="0" h="579119">
                <a:moveTo>
                  <a:pt x="0" y="0"/>
                </a:moveTo>
                <a:lnTo>
                  <a:pt x="0" y="579120"/>
                </a:lnTo>
              </a:path>
            </a:pathLst>
          </a:custGeom>
          <a:ln w="9144">
            <a:solidFill>
              <a:srgbClr val="D500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977640" y="4171188"/>
            <a:ext cx="0" cy="655955"/>
          </a:xfrm>
          <a:custGeom>
            <a:avLst/>
            <a:gdLst/>
            <a:ahLst/>
            <a:cxnLst/>
            <a:rect l="l" t="t" r="r" b="b"/>
            <a:pathLst>
              <a:path w="0" h="655954">
                <a:moveTo>
                  <a:pt x="0" y="0"/>
                </a:moveTo>
                <a:lnTo>
                  <a:pt x="0" y="655396"/>
                </a:lnTo>
              </a:path>
            </a:pathLst>
          </a:custGeom>
          <a:ln w="9144">
            <a:solidFill>
              <a:srgbClr val="D500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977640" y="2627376"/>
            <a:ext cx="0" cy="952500"/>
          </a:xfrm>
          <a:custGeom>
            <a:avLst/>
            <a:gdLst/>
            <a:ahLst/>
            <a:cxnLst/>
            <a:rect l="l" t="t" r="r" b="b"/>
            <a:pathLst>
              <a:path w="0" h="952500">
                <a:moveTo>
                  <a:pt x="0" y="0"/>
                </a:moveTo>
                <a:lnTo>
                  <a:pt x="0" y="952500"/>
                </a:lnTo>
              </a:path>
            </a:pathLst>
          </a:custGeom>
          <a:ln w="9144">
            <a:solidFill>
              <a:srgbClr val="D500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977640" y="1685544"/>
            <a:ext cx="0" cy="563880"/>
          </a:xfrm>
          <a:custGeom>
            <a:avLst/>
            <a:gdLst/>
            <a:ahLst/>
            <a:cxnLst/>
            <a:rect l="l" t="t" r="r" b="b"/>
            <a:pathLst>
              <a:path w="0" h="563880">
                <a:moveTo>
                  <a:pt x="0" y="0"/>
                </a:moveTo>
                <a:lnTo>
                  <a:pt x="0" y="563879"/>
                </a:lnTo>
              </a:path>
            </a:pathLst>
          </a:custGeom>
          <a:ln w="9144">
            <a:solidFill>
              <a:srgbClr val="D500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173979" y="4171188"/>
            <a:ext cx="0" cy="663575"/>
          </a:xfrm>
          <a:custGeom>
            <a:avLst/>
            <a:gdLst/>
            <a:ahLst/>
            <a:cxnLst/>
            <a:rect l="l" t="t" r="r" b="b"/>
            <a:pathLst>
              <a:path w="0" h="663575">
                <a:moveTo>
                  <a:pt x="0" y="0"/>
                </a:moveTo>
                <a:lnTo>
                  <a:pt x="0" y="663016"/>
                </a:lnTo>
              </a:path>
            </a:pathLst>
          </a:custGeom>
          <a:ln w="9144">
            <a:solidFill>
              <a:srgbClr val="D500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5173979" y="2627376"/>
            <a:ext cx="0" cy="952500"/>
          </a:xfrm>
          <a:custGeom>
            <a:avLst/>
            <a:gdLst/>
            <a:ahLst/>
            <a:cxnLst/>
            <a:rect l="l" t="t" r="r" b="b"/>
            <a:pathLst>
              <a:path w="0" h="952500">
                <a:moveTo>
                  <a:pt x="0" y="0"/>
                </a:moveTo>
                <a:lnTo>
                  <a:pt x="0" y="952500"/>
                </a:lnTo>
              </a:path>
            </a:pathLst>
          </a:custGeom>
          <a:ln w="9144">
            <a:solidFill>
              <a:srgbClr val="D500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5173979" y="1693164"/>
            <a:ext cx="0" cy="556260"/>
          </a:xfrm>
          <a:custGeom>
            <a:avLst/>
            <a:gdLst/>
            <a:ahLst/>
            <a:cxnLst/>
            <a:rect l="l" t="t" r="r" b="b"/>
            <a:pathLst>
              <a:path w="0" h="556260">
                <a:moveTo>
                  <a:pt x="0" y="0"/>
                </a:moveTo>
                <a:lnTo>
                  <a:pt x="0" y="556260"/>
                </a:lnTo>
              </a:path>
            </a:pathLst>
          </a:custGeom>
          <a:ln w="9144">
            <a:solidFill>
              <a:srgbClr val="D500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345935" y="4171188"/>
            <a:ext cx="0" cy="663575"/>
          </a:xfrm>
          <a:custGeom>
            <a:avLst/>
            <a:gdLst/>
            <a:ahLst/>
            <a:cxnLst/>
            <a:rect l="l" t="t" r="r" b="b"/>
            <a:pathLst>
              <a:path w="0" h="663575">
                <a:moveTo>
                  <a:pt x="0" y="0"/>
                </a:moveTo>
                <a:lnTo>
                  <a:pt x="0" y="663016"/>
                </a:lnTo>
              </a:path>
            </a:pathLst>
          </a:custGeom>
          <a:ln w="9144">
            <a:solidFill>
              <a:srgbClr val="D500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345935" y="2627376"/>
            <a:ext cx="0" cy="952500"/>
          </a:xfrm>
          <a:custGeom>
            <a:avLst/>
            <a:gdLst/>
            <a:ahLst/>
            <a:cxnLst/>
            <a:rect l="l" t="t" r="r" b="b"/>
            <a:pathLst>
              <a:path w="0" h="952500">
                <a:moveTo>
                  <a:pt x="0" y="0"/>
                </a:moveTo>
                <a:lnTo>
                  <a:pt x="0" y="952500"/>
                </a:lnTo>
              </a:path>
            </a:pathLst>
          </a:custGeom>
          <a:ln w="9144">
            <a:solidFill>
              <a:srgbClr val="D500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6345935" y="1693164"/>
            <a:ext cx="0" cy="556260"/>
          </a:xfrm>
          <a:custGeom>
            <a:avLst/>
            <a:gdLst/>
            <a:ahLst/>
            <a:cxnLst/>
            <a:rect l="l" t="t" r="r" b="b"/>
            <a:pathLst>
              <a:path w="0" h="556260">
                <a:moveTo>
                  <a:pt x="0" y="0"/>
                </a:moveTo>
                <a:lnTo>
                  <a:pt x="0" y="556260"/>
                </a:lnTo>
              </a:path>
            </a:pathLst>
          </a:custGeom>
          <a:ln w="9144">
            <a:solidFill>
              <a:srgbClr val="D500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7557516" y="4171188"/>
            <a:ext cx="0" cy="655955"/>
          </a:xfrm>
          <a:custGeom>
            <a:avLst/>
            <a:gdLst/>
            <a:ahLst/>
            <a:cxnLst/>
            <a:rect l="l" t="t" r="r" b="b"/>
            <a:pathLst>
              <a:path w="0" h="655954">
                <a:moveTo>
                  <a:pt x="0" y="0"/>
                </a:moveTo>
                <a:lnTo>
                  <a:pt x="0" y="655396"/>
                </a:lnTo>
              </a:path>
            </a:pathLst>
          </a:custGeom>
          <a:ln w="9144">
            <a:solidFill>
              <a:srgbClr val="D500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7557516" y="2627376"/>
            <a:ext cx="0" cy="952500"/>
          </a:xfrm>
          <a:custGeom>
            <a:avLst/>
            <a:gdLst/>
            <a:ahLst/>
            <a:cxnLst/>
            <a:rect l="l" t="t" r="r" b="b"/>
            <a:pathLst>
              <a:path w="0" h="952500">
                <a:moveTo>
                  <a:pt x="0" y="0"/>
                </a:moveTo>
                <a:lnTo>
                  <a:pt x="0" y="952500"/>
                </a:lnTo>
              </a:path>
            </a:pathLst>
          </a:custGeom>
          <a:ln w="9144">
            <a:solidFill>
              <a:srgbClr val="D500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7557516" y="1685544"/>
            <a:ext cx="0" cy="563880"/>
          </a:xfrm>
          <a:custGeom>
            <a:avLst/>
            <a:gdLst/>
            <a:ahLst/>
            <a:cxnLst/>
            <a:rect l="l" t="t" r="r" b="b"/>
            <a:pathLst>
              <a:path w="0" h="563880">
                <a:moveTo>
                  <a:pt x="0" y="0"/>
                </a:moveTo>
                <a:lnTo>
                  <a:pt x="0" y="563879"/>
                </a:lnTo>
              </a:path>
            </a:pathLst>
          </a:custGeom>
          <a:ln w="9144">
            <a:solidFill>
              <a:srgbClr val="D500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4202938" y="2167889"/>
            <a:ext cx="6584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ЛО</a:t>
            </a:r>
            <a:r>
              <a:rPr dirty="0" sz="1200" spc="-40" b="1">
                <a:latin typeface="Calibri"/>
                <a:cs typeface="Calibri"/>
              </a:rPr>
              <a:t>Г</a:t>
            </a:r>
            <a:r>
              <a:rPr dirty="0" sz="1200" spc="-20" b="1">
                <a:latin typeface="Calibri"/>
                <a:cs typeface="Calibri"/>
              </a:rPr>
              <a:t>О</a:t>
            </a:r>
            <a:r>
              <a:rPr dirty="0" sz="1200" b="1">
                <a:latin typeface="Calibri"/>
                <a:cs typeface="Calibri"/>
              </a:rPr>
              <a:t>ТИП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373886" y="2356866"/>
            <a:ext cx="63150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i="1">
                <a:latin typeface="Calibri"/>
                <a:cs typeface="Calibri"/>
              </a:rPr>
              <a:t>используются</a:t>
            </a:r>
            <a:r>
              <a:rPr dirty="0" sz="1200" i="1">
                <a:latin typeface="Calibri"/>
                <a:cs typeface="Calibri"/>
              </a:rPr>
              <a:t> для</a:t>
            </a:r>
            <a:r>
              <a:rPr dirty="0" sz="1200" spc="-5" i="1">
                <a:latin typeface="Calibri"/>
                <a:cs typeface="Calibri"/>
              </a:rPr>
              <a:t> представления</a:t>
            </a:r>
            <a:r>
              <a:rPr dirty="0" sz="1200" i="1">
                <a:latin typeface="Calibri"/>
                <a:cs typeface="Calibri"/>
              </a:rPr>
              <a:t> </a:t>
            </a:r>
            <a:r>
              <a:rPr dirty="0" sz="1200" spc="-5" i="1">
                <a:latin typeface="Calibri"/>
                <a:cs typeface="Calibri"/>
              </a:rPr>
              <a:t>треков</a:t>
            </a:r>
            <a:r>
              <a:rPr dirty="0" sz="1200" spc="1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в</a:t>
            </a:r>
            <a:r>
              <a:rPr dirty="0" sz="1200" spc="-5" i="1">
                <a:latin typeface="Calibri"/>
                <a:cs typeface="Calibri"/>
              </a:rPr>
              <a:t> официальных</a:t>
            </a:r>
            <a:r>
              <a:rPr dirty="0" sz="1200" spc="20" i="1">
                <a:latin typeface="Calibri"/>
                <a:cs typeface="Calibri"/>
              </a:rPr>
              <a:t> </a:t>
            </a:r>
            <a:r>
              <a:rPr dirty="0" sz="1200" spc="-5" i="1">
                <a:latin typeface="Calibri"/>
                <a:cs typeface="Calibri"/>
              </a:rPr>
              <a:t>документах,</a:t>
            </a:r>
            <a:r>
              <a:rPr dirty="0" sz="1200" spc="5" i="1">
                <a:latin typeface="Calibri"/>
                <a:cs typeface="Calibri"/>
              </a:rPr>
              <a:t> </a:t>
            </a:r>
            <a:r>
              <a:rPr dirty="0" sz="1200" spc="-5" i="1">
                <a:latin typeface="Calibri"/>
                <a:cs typeface="Calibri"/>
              </a:rPr>
              <a:t>презентациях,</a:t>
            </a:r>
            <a:r>
              <a:rPr dirty="0" sz="1200" spc="40" i="1">
                <a:latin typeface="Calibri"/>
                <a:cs typeface="Calibri"/>
              </a:rPr>
              <a:t> </a:t>
            </a:r>
            <a:r>
              <a:rPr dirty="0" sz="1200" spc="-5" i="1">
                <a:latin typeface="Calibri"/>
                <a:cs typeface="Calibri"/>
              </a:rPr>
              <a:t>значках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538222" y="3733291"/>
            <a:ext cx="4121150" cy="397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СИМВОЛ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 sz="1200" spc="-5" i="1">
                <a:latin typeface="Calibri"/>
                <a:cs typeface="Calibri"/>
              </a:rPr>
              <a:t>используются</a:t>
            </a:r>
            <a:r>
              <a:rPr dirty="0" sz="1200" i="1">
                <a:latin typeface="Calibri"/>
                <a:cs typeface="Calibri"/>
              </a:rPr>
              <a:t> </a:t>
            </a:r>
            <a:r>
              <a:rPr dirty="0" sz="1200" spc="-5" i="1">
                <a:latin typeface="Calibri"/>
                <a:cs typeface="Calibri"/>
              </a:rPr>
              <a:t>педагогом</a:t>
            </a:r>
            <a:r>
              <a:rPr dirty="0" sz="1200" spc="-20" i="1">
                <a:latin typeface="Calibri"/>
                <a:cs typeface="Calibri"/>
              </a:rPr>
              <a:t> </a:t>
            </a:r>
            <a:r>
              <a:rPr dirty="0" sz="1200" spc="-5" i="1">
                <a:latin typeface="Calibri"/>
                <a:cs typeface="Calibri"/>
              </a:rPr>
              <a:t>для реализации</a:t>
            </a:r>
            <a:r>
              <a:rPr dirty="0" sz="1200" spc="15" i="1">
                <a:latin typeface="Calibri"/>
                <a:cs typeface="Calibri"/>
              </a:rPr>
              <a:t> </a:t>
            </a:r>
            <a:r>
              <a:rPr dirty="0" sz="1200" spc="-5" i="1">
                <a:latin typeface="Calibri"/>
                <a:cs typeface="Calibri"/>
              </a:rPr>
              <a:t>содержания</a:t>
            </a:r>
            <a:r>
              <a:rPr dirty="0" sz="1200" spc="-10" i="1">
                <a:latin typeface="Calibri"/>
                <a:cs typeface="Calibri"/>
              </a:rPr>
              <a:t> </a:t>
            </a:r>
            <a:r>
              <a:rPr dirty="0" sz="1200" spc="-5" i="1">
                <a:latin typeface="Calibri"/>
                <a:cs typeface="Calibri"/>
              </a:rPr>
              <a:t>треков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"/>
              <a:t>УЧАСТИЕ</a:t>
            </a:r>
            <a:r>
              <a:rPr dirty="0" spc="-40"/>
              <a:t> </a:t>
            </a:r>
            <a:r>
              <a:rPr dirty="0" spc="-5"/>
              <a:t>В</a:t>
            </a:r>
            <a:r>
              <a:rPr dirty="0" spc="-35"/>
              <a:t> </a:t>
            </a:r>
            <a:r>
              <a:rPr dirty="0" spc="-10"/>
              <a:t>ТРЕКАХ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26585" y="801446"/>
            <a:ext cx="1749425" cy="697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1">
                <a:solidFill>
                  <a:srgbClr val="FF3399"/>
                </a:solidFill>
                <a:latin typeface="Calibri"/>
                <a:cs typeface="Calibri"/>
              </a:rPr>
              <a:t>1</a:t>
            </a:r>
            <a:r>
              <a:rPr dirty="0" sz="4400" spc="-75" b="1">
                <a:solidFill>
                  <a:srgbClr val="FF3399"/>
                </a:solidFill>
                <a:latin typeface="Calibri"/>
                <a:cs typeface="Calibri"/>
              </a:rPr>
              <a:t> </a:t>
            </a:r>
            <a:r>
              <a:rPr dirty="0" sz="4400" spc="-5" b="1">
                <a:solidFill>
                  <a:srgbClr val="FF3399"/>
                </a:solidFill>
                <a:latin typeface="Calibri"/>
                <a:cs typeface="Calibri"/>
              </a:rPr>
              <a:t>класс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9242" y="1356740"/>
            <a:ext cx="34417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в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течение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2022-2023 учебного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года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58495" y="1810511"/>
          <a:ext cx="8827135" cy="2971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9480"/>
                <a:gridCol w="2221230"/>
                <a:gridCol w="2221865"/>
                <a:gridCol w="2194559"/>
              </a:tblGrid>
              <a:tr h="472439">
                <a:tc>
                  <a:txBody>
                    <a:bodyPr/>
                    <a:lstStyle/>
                    <a:p>
                      <a:pPr algn="ctr" marR="2349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8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четверть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63500">
                    <a:lnR w="76200">
                      <a:solidFill>
                        <a:srgbClr val="FFFFFF"/>
                      </a:solidFill>
                      <a:prstDash val="solid"/>
                    </a:lnR>
                    <a:lnB w="82296">
                      <a:solidFill>
                        <a:srgbClr val="FFFFFF"/>
                      </a:solidFill>
                      <a:prstDash val="solid"/>
                    </a:lnB>
                    <a:solidFill>
                      <a:srgbClr val="9A00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II</a:t>
                      </a:r>
                      <a:r>
                        <a:rPr dirty="0" sz="1800" spc="-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четверть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6350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B w="82296">
                      <a:solidFill>
                        <a:srgbClr val="FFFFFF"/>
                      </a:solidFill>
                      <a:prstDash val="solid"/>
                    </a:lnB>
                    <a:solidFill>
                      <a:srgbClr val="9A007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III</a:t>
                      </a:r>
                      <a:r>
                        <a:rPr dirty="0" sz="180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четверть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62865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B w="82296">
                      <a:solidFill>
                        <a:srgbClr val="FFFFFF"/>
                      </a:solidFill>
                      <a:prstDash val="solid"/>
                    </a:lnB>
                    <a:solidFill>
                      <a:srgbClr val="9A0071"/>
                    </a:solidFill>
                  </a:tcPr>
                </a:tc>
                <a:tc>
                  <a:txBody>
                    <a:bodyPr/>
                    <a:lstStyle/>
                    <a:p>
                      <a:pPr marL="55181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IV</a:t>
                      </a:r>
                      <a:r>
                        <a:rPr dirty="0" sz="1800" spc="-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четверть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62865">
                    <a:lnL w="76200">
                      <a:solidFill>
                        <a:srgbClr val="FFFFFF"/>
                      </a:solidFill>
                      <a:prstDash val="solid"/>
                    </a:lnL>
                    <a:lnB w="82296">
                      <a:solidFill>
                        <a:srgbClr val="FFFFFF"/>
                      </a:solidFill>
                      <a:prstDash val="solid"/>
                    </a:lnB>
                    <a:solidFill>
                      <a:srgbClr val="9A0071"/>
                    </a:solidFill>
                  </a:tcPr>
                </a:tc>
              </a:tr>
              <a:tr h="511301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R="22225">
                        <a:lnSpc>
                          <a:spcPct val="100000"/>
                        </a:lnSpc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Вводные</a:t>
                      </a:r>
                      <a:r>
                        <a:rPr dirty="0" sz="1200" spc="-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занятия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 marR="234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Программы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76200">
                      <a:solidFill>
                        <a:srgbClr val="FFFFFF"/>
                      </a:solidFill>
                      <a:prstDash val="solid"/>
                    </a:lnR>
                    <a:lnT w="82296">
                      <a:solidFill>
                        <a:srgbClr val="FFFFFF"/>
                      </a:solidFill>
                      <a:prstDash val="solid"/>
                    </a:lnT>
                    <a:solidFill>
                      <a:srgbClr val="C70093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3497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«Орлёнок</a:t>
                      </a:r>
                      <a:r>
                        <a:rPr dirty="0" sz="1200" spc="-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2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Эрудит»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82296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700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«Орлёнок</a:t>
                      </a:r>
                      <a:r>
                        <a:rPr dirty="0" sz="1200" spc="-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Мастер»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82296">
                      <a:solidFill>
                        <a:srgbClr val="FFFFFF"/>
                      </a:solidFill>
                      <a:prstDash val="solid"/>
                    </a:lnT>
                    <a:lnB w="80771">
                      <a:solidFill>
                        <a:srgbClr val="FFFFFF"/>
                      </a:solidFill>
                      <a:prstDash val="solid"/>
                    </a:lnB>
                    <a:solidFill>
                      <a:srgbClr val="C70093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55930">
                        <a:lnSpc>
                          <a:spcPct val="100000"/>
                        </a:lnSpc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«Орлёнок</a:t>
                      </a:r>
                      <a:r>
                        <a:rPr dirty="0" sz="1200" spc="-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Лидер»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76200">
                      <a:solidFill>
                        <a:srgbClr val="FFFFFF"/>
                      </a:solidFill>
                      <a:prstDash val="solid"/>
                    </a:lnL>
                    <a:lnT w="82296">
                      <a:solidFill>
                        <a:srgbClr val="FFFFFF"/>
                      </a:solidFill>
                      <a:prstDash val="solid"/>
                    </a:lnT>
                    <a:lnB w="82296">
                      <a:solidFill>
                        <a:srgbClr val="FFFFFF"/>
                      </a:solidFill>
                      <a:prstDash val="solid"/>
                    </a:lnB>
                    <a:solidFill>
                      <a:srgbClr val="C70093"/>
                    </a:solidFill>
                  </a:tcPr>
                </a:tc>
              </a:tr>
              <a:tr h="191262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76200">
                      <a:solidFill>
                        <a:srgbClr val="FFFFFF"/>
                      </a:solidFill>
                      <a:prstDash val="solid"/>
                    </a:lnR>
                    <a:lnT w="82296">
                      <a:solidFill>
                        <a:srgbClr val="FFFFFF"/>
                      </a:solidFill>
                      <a:prstDash val="solid"/>
                    </a:lnT>
                    <a:solidFill>
                      <a:srgbClr val="C70093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82296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70093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09245">
                        <a:lnSpc>
                          <a:spcPct val="100000"/>
                        </a:lnSpc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«Орлёнок</a:t>
                      </a:r>
                      <a:r>
                        <a:rPr dirty="0" sz="1200" spc="-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Спортсмен»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80771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70093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905">
                    <a:lnL w="76200">
                      <a:solidFill>
                        <a:srgbClr val="FFFFFF"/>
                      </a:solidFill>
                      <a:prstDash val="solid"/>
                    </a:lnL>
                    <a:lnT w="82296">
                      <a:solidFill>
                        <a:srgbClr val="FFFFFF"/>
                      </a:solidFill>
                      <a:prstDash val="solid"/>
                    </a:lnT>
                    <a:lnB w="82296">
                      <a:solidFill>
                        <a:srgbClr val="FFFFFF"/>
                      </a:solidFill>
                      <a:prstDash val="solid"/>
                    </a:lnB>
                    <a:solidFill>
                      <a:srgbClr val="C70093"/>
                    </a:solidFill>
                  </a:tcPr>
                </a:tc>
              </a:tr>
              <a:tr h="31775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76200">
                      <a:solidFill>
                        <a:srgbClr val="FFFFFF"/>
                      </a:solidFill>
                      <a:prstDash val="solid"/>
                    </a:lnR>
                    <a:lnT w="82296">
                      <a:solidFill>
                        <a:srgbClr val="FFFFFF"/>
                      </a:solidFill>
                      <a:prstDash val="solid"/>
                    </a:lnT>
                    <a:solidFill>
                      <a:srgbClr val="C70093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«Орлёнок</a:t>
                      </a:r>
                      <a:r>
                        <a:rPr dirty="0" sz="1200" spc="-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2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Доброволец»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«Орлёнок</a:t>
                      </a:r>
                      <a:r>
                        <a:rPr dirty="0" sz="1200" spc="-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2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Мастер»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70093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80771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70093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201930" marR="15875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Подведение</a:t>
                      </a:r>
                      <a:r>
                        <a:rPr dirty="0" sz="12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итогов</a:t>
                      </a:r>
                      <a:r>
                        <a:rPr dirty="0" sz="12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участия </a:t>
                      </a:r>
                      <a:r>
                        <a:rPr dirty="0" sz="1200" spc="-254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в 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Программе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в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текущем 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 учебном</a:t>
                      </a:r>
                      <a:r>
                        <a:rPr dirty="0" sz="1200" spc="-15" b="1">
                          <a:latin typeface="Calibri"/>
                          <a:cs typeface="Calibri"/>
                        </a:rPr>
                        <a:t> году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76200">
                      <a:solidFill>
                        <a:srgbClr val="FFFFFF"/>
                      </a:solidFill>
                      <a:prstDash val="solid"/>
                    </a:lnL>
                    <a:lnT w="82296">
                      <a:solidFill>
                        <a:srgbClr val="FFFFFF"/>
                      </a:solidFill>
                      <a:prstDash val="solid"/>
                    </a:lnT>
                    <a:solidFill>
                      <a:srgbClr val="F3C3E6"/>
                    </a:solidFill>
                  </a:tcPr>
                </a:tc>
              </a:tr>
              <a:tr h="51396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76200">
                      <a:solidFill>
                        <a:srgbClr val="FFFFFF"/>
                      </a:solidFill>
                      <a:prstDash val="solid"/>
                    </a:lnR>
                    <a:lnT w="82296">
                      <a:solidFill>
                        <a:srgbClr val="FFFFFF"/>
                      </a:solidFill>
                      <a:prstDash val="solid"/>
                    </a:lnT>
                    <a:solidFill>
                      <a:srgbClr val="C70093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70093"/>
                    </a:solidFill>
                  </a:tcPr>
                </a:tc>
                <a:tc>
                  <a:txBody>
                    <a:bodyPr/>
                    <a:lstStyle/>
                    <a:p>
                      <a:pPr marL="350520" marR="356235" indent="254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«Орлёнок</a:t>
                      </a:r>
                      <a:r>
                        <a:rPr dirty="0" sz="1200" spc="-5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Хранитель </a:t>
                      </a:r>
                      <a:r>
                        <a:rPr dirty="0" sz="1200" spc="-26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dirty="0" sz="12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dirty="0" sz="12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чес</a:t>
                      </a:r>
                      <a:r>
                        <a:rPr dirty="0" sz="12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ой</a:t>
                      </a:r>
                      <a:r>
                        <a:rPr dirty="0" sz="12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памят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и»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969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28EBE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76200">
                      <a:solidFill>
                        <a:srgbClr val="FFFFFF"/>
                      </a:solidFill>
                      <a:prstDash val="solid"/>
                    </a:lnL>
                    <a:lnT w="82296">
                      <a:solidFill>
                        <a:srgbClr val="FFFFFF"/>
                      </a:solidFill>
                      <a:prstDash val="solid"/>
                    </a:lnT>
                    <a:solidFill>
                      <a:srgbClr val="F3C3E6"/>
                    </a:solidFill>
                  </a:tcPr>
                </a:tc>
              </a:tr>
              <a:tr h="49415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466725">
                        <a:lnSpc>
                          <a:spcPct val="100000"/>
                        </a:lnSpc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«Орлятский</a:t>
                      </a:r>
                      <a:r>
                        <a:rPr dirty="0" sz="1200" spc="-5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урок»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76200">
                      <a:solidFill>
                        <a:srgbClr val="FFFFFF"/>
                      </a:solidFill>
                      <a:prstDash val="solid"/>
                    </a:lnR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28EBE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700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«Орлёнок</a:t>
                      </a:r>
                      <a:r>
                        <a:rPr dirty="0" sz="1200" spc="-5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Эколог»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28EBE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76200">
                      <a:solidFill>
                        <a:srgbClr val="FFFFFF"/>
                      </a:solidFill>
                      <a:prstDash val="solid"/>
                    </a:lnL>
                    <a:lnT w="82296">
                      <a:solidFill>
                        <a:srgbClr val="FFFFFF"/>
                      </a:solidFill>
                      <a:prstDash val="solid"/>
                    </a:lnT>
                    <a:solidFill>
                      <a:srgbClr val="F3C3E6"/>
                    </a:solidFill>
                  </a:tcPr>
                </a:tc>
              </a:tr>
              <a:tr h="156972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76200">
                      <a:solidFill>
                        <a:srgbClr val="FFFFFF"/>
                      </a:solidFill>
                      <a:prstDash val="solid"/>
                    </a:lnR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28EBE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7009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66700">
                        <a:lnSpc>
                          <a:spcPts val="1255"/>
                        </a:lnSpc>
                        <a:spcBef>
                          <a:spcPts val="25"/>
                        </a:spcBef>
                      </a:pPr>
                      <a:r>
                        <a:rPr dirty="0" sz="1100" b="1" i="1">
                          <a:latin typeface="Calibri"/>
                          <a:cs typeface="Calibri"/>
                        </a:rPr>
                        <a:t>*</a:t>
                      </a:r>
                      <a:r>
                        <a:rPr dirty="0" sz="1100" spc="-5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 i="1">
                          <a:latin typeface="Calibri"/>
                          <a:cs typeface="Calibri"/>
                        </a:rPr>
                        <a:t>Каникулы</a:t>
                      </a:r>
                      <a:r>
                        <a:rPr dirty="0" sz="1100" spc="-50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 i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100" spc="-10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 i="1">
                          <a:latin typeface="Calibri"/>
                          <a:cs typeface="Calibri"/>
                        </a:rPr>
                        <a:t>27.03</a:t>
                      </a:r>
                      <a:r>
                        <a:rPr dirty="0" sz="1100" spc="-10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 b="1" i="1">
                          <a:latin typeface="Calibri"/>
                          <a:cs typeface="Calibri"/>
                        </a:rPr>
                        <a:t>по</a:t>
                      </a:r>
                      <a:r>
                        <a:rPr dirty="0" sz="1100" spc="-15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 i="1">
                          <a:latin typeface="Calibri"/>
                          <a:cs typeface="Calibri"/>
                        </a:rPr>
                        <a:t>02.04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360680">
                        <a:lnSpc>
                          <a:spcPts val="1190"/>
                        </a:lnSpc>
                      </a:pPr>
                      <a:r>
                        <a:rPr dirty="0" sz="1100" spc="-5" i="1">
                          <a:latin typeface="Calibri"/>
                          <a:cs typeface="Calibri"/>
                        </a:rPr>
                        <a:t>Дополнительные</a:t>
                      </a:r>
                      <a:r>
                        <a:rPr dirty="0" sz="1100" spc="-2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 i="1">
                          <a:latin typeface="Calibri"/>
                          <a:cs typeface="Calibri"/>
                        </a:rPr>
                        <a:t>каникулы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824230">
                        <a:lnSpc>
                          <a:spcPts val="1140"/>
                        </a:lnSpc>
                      </a:pPr>
                      <a:r>
                        <a:rPr dirty="0" sz="1100" i="1">
                          <a:latin typeface="Calibri"/>
                          <a:cs typeface="Calibri"/>
                        </a:rPr>
                        <a:t>1-х</a:t>
                      </a:r>
                      <a:r>
                        <a:rPr dirty="0" sz="1100" spc="-4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i="1">
                          <a:latin typeface="Calibri"/>
                          <a:cs typeface="Calibri"/>
                        </a:rPr>
                        <a:t>классов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F3C3E6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76200">
                      <a:solidFill>
                        <a:srgbClr val="FFFFFF"/>
                      </a:solidFill>
                      <a:prstDash val="solid"/>
                    </a:lnL>
                    <a:lnT w="82296">
                      <a:solidFill>
                        <a:srgbClr val="FFFFFF"/>
                      </a:solidFill>
                      <a:prstDash val="solid"/>
                    </a:lnT>
                    <a:solidFill>
                      <a:srgbClr val="F3C3E6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100" b="1" i="1">
                          <a:latin typeface="Calibri"/>
                          <a:cs typeface="Calibri"/>
                        </a:rPr>
                        <a:t>*</a:t>
                      </a:r>
                      <a:r>
                        <a:rPr dirty="0" sz="1100" spc="-5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 i="1">
                          <a:latin typeface="Calibri"/>
                          <a:cs typeface="Calibri"/>
                        </a:rPr>
                        <a:t>Каникулы</a:t>
                      </a:r>
                      <a:r>
                        <a:rPr dirty="0" sz="1100" spc="-50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 i="1">
                          <a:latin typeface="Calibri"/>
                          <a:cs typeface="Calibri"/>
                        </a:rPr>
                        <a:t>с</a:t>
                      </a:r>
                      <a:r>
                        <a:rPr dirty="0" sz="1100" spc="-10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 i="1">
                          <a:latin typeface="Calibri"/>
                          <a:cs typeface="Calibri"/>
                        </a:rPr>
                        <a:t>31.10</a:t>
                      </a:r>
                      <a:r>
                        <a:rPr dirty="0" sz="1100" spc="-15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 b="1" i="1">
                          <a:latin typeface="Calibri"/>
                          <a:cs typeface="Calibri"/>
                        </a:rPr>
                        <a:t>по</a:t>
                      </a:r>
                      <a:r>
                        <a:rPr dirty="0" sz="1100" spc="-20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 i="1">
                          <a:latin typeface="Calibri"/>
                          <a:cs typeface="Calibri"/>
                        </a:rPr>
                        <a:t>06.11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382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F3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100" b="1" i="1">
                          <a:latin typeface="Calibri"/>
                          <a:cs typeface="Calibri"/>
                        </a:rPr>
                        <a:t>*</a:t>
                      </a:r>
                      <a:r>
                        <a:rPr dirty="0" sz="1100" spc="-5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 i="1">
                          <a:latin typeface="Calibri"/>
                          <a:cs typeface="Calibri"/>
                        </a:rPr>
                        <a:t>Каникулы</a:t>
                      </a:r>
                      <a:r>
                        <a:rPr dirty="0" sz="1100" spc="-45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 i="1">
                          <a:latin typeface="Calibri"/>
                          <a:cs typeface="Calibri"/>
                        </a:rPr>
                        <a:t>с 26.12</a:t>
                      </a:r>
                      <a:r>
                        <a:rPr dirty="0" sz="1100" spc="-15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 b="1" i="1">
                          <a:latin typeface="Calibri"/>
                          <a:cs typeface="Calibri"/>
                        </a:rPr>
                        <a:t>по</a:t>
                      </a:r>
                      <a:r>
                        <a:rPr dirty="0" sz="1100" spc="-10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 i="1">
                          <a:latin typeface="Calibri"/>
                          <a:cs typeface="Calibri"/>
                        </a:rPr>
                        <a:t>08.01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382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F3C3E6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175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F3C3E6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76200">
                      <a:solidFill>
                        <a:srgbClr val="FFFFFF"/>
                      </a:solidFill>
                      <a:prstDash val="solid"/>
                    </a:lnL>
                    <a:lnT w="82296">
                      <a:solidFill>
                        <a:srgbClr val="FFFFFF"/>
                      </a:solidFill>
                      <a:prstDash val="solid"/>
                    </a:lnT>
                    <a:solidFill>
                      <a:srgbClr val="F3C3E6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467055" y="188721"/>
            <a:ext cx="28568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i="1">
                <a:solidFill>
                  <a:srgbClr val="A6A6A6"/>
                </a:solidFill>
                <a:latin typeface="Calibri"/>
                <a:cs typeface="Calibri"/>
              </a:rPr>
              <a:t>ПРОГРАММА</a:t>
            </a:r>
            <a:r>
              <a:rPr dirty="0" sz="1200" spc="-20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A6A6A6"/>
                </a:solidFill>
                <a:latin typeface="Calibri"/>
                <a:cs typeface="Calibri"/>
              </a:rPr>
              <a:t>ВНЕУРОЧНОЙ</a:t>
            </a:r>
            <a:r>
              <a:rPr dirty="0" sz="1200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A6A6A6"/>
                </a:solidFill>
                <a:latin typeface="Calibri"/>
                <a:cs typeface="Calibri"/>
              </a:rPr>
              <a:t>ДЕЯТЕЛЬНОСТИ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Designer</dc:creator>
  <dc:title>Зеленая Белая и Синяя Современная Забавная Анимированная Презентация</dc:title>
  <dcterms:created xsi:type="dcterms:W3CDTF">2022-10-25T09:20:53Z</dcterms:created>
  <dcterms:modified xsi:type="dcterms:W3CDTF">2022-10-25T09:20:53Z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2022-08-29T00:00:00Z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2022-10-25T00:00:00Z</vt:filetime>
  </property>
</Properties>
</file>