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3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2F790AA-CBD3-4542-89CE-9E17D3C319A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213DB4-1BA4-434E-87D1-4D90264029E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F790AA-CBD3-4542-89CE-9E17D3C319A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213DB4-1BA4-434E-87D1-4D9026402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F790AA-CBD3-4542-89CE-9E17D3C319A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213DB4-1BA4-434E-87D1-4D9026402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F790AA-CBD3-4542-89CE-9E17D3C319A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213DB4-1BA4-434E-87D1-4D9026402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2F790AA-CBD3-4542-89CE-9E17D3C319A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213DB4-1BA4-434E-87D1-4D90264029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F790AA-CBD3-4542-89CE-9E17D3C319A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D213DB4-1BA4-434E-87D1-4D90264029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F790AA-CBD3-4542-89CE-9E17D3C319A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D213DB4-1BA4-434E-87D1-4D9026402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F790AA-CBD3-4542-89CE-9E17D3C319A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213DB4-1BA4-434E-87D1-4D90264029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F790AA-CBD3-4542-89CE-9E17D3C319A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213DB4-1BA4-434E-87D1-4D9026402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2F790AA-CBD3-4542-89CE-9E17D3C319A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213DB4-1BA4-434E-87D1-4D90264029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2F790AA-CBD3-4542-89CE-9E17D3C319A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213DB4-1BA4-434E-87D1-4D90264029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2F790AA-CBD3-4542-89CE-9E17D3C319A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D213DB4-1BA4-434E-87D1-4D90264029E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419100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Общие подходы к определению функциональной грамотности учащихся  школы.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779912" y="5013176"/>
            <a:ext cx="4988780" cy="144016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Выполнила: Петрова Татьяна Викторовна, учитель математики и информатики МБОУ «ЗСОШ с УИОП» 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6047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13105" t="15789" r="14347" b="6579"/>
          <a:stretch>
            <a:fillRect/>
          </a:stretch>
        </p:blipFill>
        <p:spPr bwMode="auto">
          <a:xfrm>
            <a:off x="357158" y="428604"/>
            <a:ext cx="8501122" cy="642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6047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12982" t="15570" r="14347" b="6798"/>
          <a:stretch>
            <a:fillRect/>
          </a:stretch>
        </p:blipFill>
        <p:spPr bwMode="auto">
          <a:xfrm>
            <a:off x="428596" y="357166"/>
            <a:ext cx="8429684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247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12978" t="8991" r="14470" b="13158"/>
          <a:stretch>
            <a:fillRect/>
          </a:stretch>
        </p:blipFill>
        <p:spPr bwMode="auto">
          <a:xfrm>
            <a:off x="357158" y="357166"/>
            <a:ext cx="850112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13106" t="16667" r="14263" b="6131"/>
          <a:stretch>
            <a:fillRect/>
          </a:stretch>
        </p:blipFill>
        <p:spPr bwMode="auto">
          <a:xfrm>
            <a:off x="357158" y="285728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6047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Основные направления формирования функциональной грамотности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• Математическая грамотность </a:t>
            </a:r>
            <a:br>
              <a:rPr lang="ru-RU" sz="4000" dirty="0" smtClean="0"/>
            </a:br>
            <a:r>
              <a:rPr lang="ru-RU" sz="4000" dirty="0" smtClean="0"/>
              <a:t>• Читательская грамотность </a:t>
            </a:r>
            <a:br>
              <a:rPr lang="ru-RU" sz="4000" dirty="0" smtClean="0"/>
            </a:br>
            <a:r>
              <a:rPr lang="ru-RU" sz="4000" dirty="0" smtClean="0"/>
              <a:t>• Естественнонаучная грамотность </a:t>
            </a:r>
            <a:br>
              <a:rPr lang="ru-RU" sz="4000" dirty="0" smtClean="0"/>
            </a:br>
            <a:r>
              <a:rPr lang="ru-RU" sz="4000" dirty="0" smtClean="0"/>
              <a:t>• Глобальные компетенции </a:t>
            </a:r>
            <a:br>
              <a:rPr lang="ru-RU" sz="4000" dirty="0" smtClean="0"/>
            </a:br>
            <a:r>
              <a:rPr lang="ru-RU" sz="4000" dirty="0" smtClean="0"/>
              <a:t>• Финансовая грамотность </a:t>
            </a:r>
            <a:br>
              <a:rPr lang="ru-RU" sz="4000" dirty="0" smtClean="0"/>
            </a:br>
            <a:r>
              <a:rPr lang="ru-RU" sz="4000" dirty="0" smtClean="0"/>
              <a:t>• </a:t>
            </a:r>
            <a:r>
              <a:rPr lang="ru-RU" sz="4000" dirty="0" err="1" smtClean="0"/>
              <a:t>Креативное</a:t>
            </a:r>
            <a:r>
              <a:rPr lang="ru-RU" sz="4000" dirty="0" smtClean="0"/>
              <a:t> и критическое мышление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6047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Общие рекомендации по поддержке мониторинга формирования функциональной грамотности </a:t>
            </a:r>
            <a:br>
              <a:rPr lang="ru-RU" sz="2800" b="1" dirty="0" smtClean="0"/>
            </a:br>
            <a:r>
              <a:rPr lang="ru-RU" sz="2800" dirty="0" smtClean="0"/>
              <a:t>• Подготовить рекомендации учителям математики, естественнонаучных и социально-гуманитарных дисциплин об основных подходах к оценке функциональной грамотности (читательской, математической и естественнонаучной и др.) </a:t>
            </a:r>
            <a:br>
              <a:rPr lang="ru-RU" sz="2800" dirty="0" smtClean="0"/>
            </a:br>
            <a:r>
              <a:rPr lang="ru-RU" sz="2800" dirty="0" smtClean="0"/>
              <a:t>• Разместить в открытом доступе примеры открытых заданий и ссылки на сайты организаций, на которых размещены информационные ресурсы исследования PISA (например, сайт Центра оценки качества образования ИСРО РАО или Московского центра качества образования) </a:t>
            </a:r>
            <a:br>
              <a:rPr lang="ru-RU" sz="2800" dirty="0" smtClean="0"/>
            </a:br>
            <a:r>
              <a:rPr lang="ru-RU" sz="2800" dirty="0" smtClean="0"/>
              <a:t>• Разработать сборники заданий для оценки функциональной грамотности </a:t>
            </a:r>
            <a:br>
              <a:rPr lang="ru-RU" sz="2800" dirty="0" smtClean="0"/>
            </a:br>
            <a:r>
              <a:rPr lang="ru-RU" sz="2800" dirty="0" smtClean="0"/>
              <a:t>• Обратить внимание учителей на нецелесообразность тренировки учащихся на выполнение отдельных типов заданий (проблема типичных заданий).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461348"/>
          </a:xfrm>
        </p:spPr>
        <p:txBody>
          <a:bodyPr/>
          <a:lstStyle/>
          <a:p>
            <a:pPr algn="ctr"/>
            <a:r>
              <a:rPr lang="ru-RU" dirty="0" smtClean="0"/>
              <a:t>Функциональная грамотность и международный контекст развития исследований по функциональной грамотности.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3"/>
            <a:ext cx="8229600" cy="110044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31905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изменения в системе оценки образовательных достижений: отечественный и зарубежный опыт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К традиционной функции обратной связи добавляется функция ориентации системы образования на новые результаты.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Изменение целевых установок: от контроля и оценки качества образования к управлению и обеспечению качества образования.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Основной задачей оценки и критерием оценки выступают не овладение обязательным минимумом содержания, а овладение системой учебных действий с изучаемым учебным материалом: способность к решению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познавательных и учебно-практических задач.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3218"/>
            <a:ext cx="8786842" cy="6319054"/>
          </a:xfrm>
        </p:spPr>
        <p:txBody>
          <a:bodyPr>
            <a:normAutofit fontScale="90000"/>
          </a:bodyPr>
          <a:lstStyle/>
          <a:p>
            <a:pPr algn="l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Понятие функциональной грамотности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• Термин «функциональная грамотность» введен ЮНЕСКО в 1957 году.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• Функциональная грамотность понималась как «совокупность умений читать и писать для использования в повседневной жизни и удовлетворения житейских проблем».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• Особенности понятия: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Направленность на решение бытовых проблем;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Основа – базовый уровень навыков чтения и письма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Цель – возможность решения стандартных стереотипных задач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Применялось в основном ко взрослому населению, которое нуждалось в формировании элементарной грамотности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17617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Определение функциональной грамотности А. А. Леонтьев: «Функционально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[Образовательная система «Школа 2100». Педагогика здравого смысла / под ред. А. А. Леонтьева. М.: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Баласс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2003. С. 35.].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24761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положения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компетентностно-ориентированной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оценки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Положение 1: Три области для разработки содержания оценки: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действовать автономно и рефлексивно;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использовать различные средства интерактивно;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функционировать в социально гетерогенных группах.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Положение 2: Ключевые компетентности многофункциональны, взаимозависимы и взаимосвязаны.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Положение 3: Для оценки необходимы разнообразные методы, выходящие за рамки традиционных письменных тестов.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218"/>
            <a:ext cx="8686800" cy="624761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Предметная компетентность – способность решать проблемы, возникающие в окружающей действительности, средствами предмета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распознавать проблемы, возникающие в окружающей действительности, которые могут быть решены средствами данного предмета;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формулировать эти проблемы на языке данного предмета;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решать эти проблемы, используя предметные знания и методы;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анализировать использованные методы решения;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интерпретировать полученные результаты с учетом поставленной проблемы; формулировать и записывать окончательные результаты решения поставленной проблемы.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6047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Международная программа по оценке образовательных достижений учащихся PISA (</a:t>
            </a:r>
            <a:r>
              <a:rPr lang="ru-RU" sz="2700" b="1" dirty="0" err="1" smtClean="0"/>
              <a:t>Programme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for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International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Student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Assessment</a:t>
            </a:r>
            <a:r>
              <a:rPr lang="ru-RU" sz="2700" b="1" dirty="0" smtClean="0"/>
              <a:t>) </a:t>
            </a:r>
            <a:br>
              <a:rPr lang="ru-RU" sz="2700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Основная цель: Оценка функциональной грамотности 15- летних учащихся в области математики, чтения и естествознания </a:t>
            </a:r>
            <a:br>
              <a:rPr lang="ru-RU" sz="2700" dirty="0" smtClean="0"/>
            </a:br>
            <a:r>
              <a:rPr lang="ru-RU" sz="2700" dirty="0" smtClean="0"/>
              <a:t> Исследовательский вопрос: «Обладают ли учащиеся 15- 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отношений?» Фокус: Выявление факторов, позволяющих объяснить различия в результатах стран  оценка качества и эффективности образования, равенства </a:t>
            </a:r>
            <a:r>
              <a:rPr lang="ru-RU" sz="2800" dirty="0" smtClean="0"/>
              <a:t>доступа к образованию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247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2859" t="16447" r="13854" b="5482"/>
          <a:stretch>
            <a:fillRect/>
          </a:stretch>
        </p:blipFill>
        <p:spPr bwMode="auto">
          <a:xfrm>
            <a:off x="357158" y="285728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91</TotalTime>
  <Words>176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Общие подходы к определению функциональной грамотности учащихся  школы.</vt:lpstr>
      <vt:lpstr>Функциональная грамотность и международный контекст развития исследований по функциональной грамотности.</vt:lpstr>
      <vt:lpstr>Основные изменения в системе оценки образовательных достижений: отечественный и зарубежный опыт  • К традиционной функции обратной связи добавляется функция ориентации системы образования на новые результаты.  • Изменение целевых установок: от контроля и оценки качества образования к управлению и обеспечению качества образования.  • Основной задачей оценки и критерием оценки выступают не овладение обязательным минимумом содержания, а овладение системой учебных действий с изучаемым учебным материалом: способность к решению учебно- познавательных и учебно-практических задач.</vt:lpstr>
      <vt:lpstr>Понятие функциональной грамотности   • Термин «функциональная грамотность» введен ЮНЕСКО в 1957 году.  • Функциональная грамотность понималась как «совокупность умений читать и писать для использования в повседневной жизни и удовлетворения житейских проблем».  • Особенности понятия:  – Направленность на решение бытовых проблем;  – Основа – базовый уровень навыков чтения и письма  – Цель – возможность решения стандартных стереотипных задач  – Применялось в основном ко взрослому населению, которое нуждалось в формировании элементарной грамотности.</vt:lpstr>
      <vt:lpstr>Определение функциональной грамотности А. А. Леонтьев: «Функционально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[Образовательная система «Школа 2100». Педагогика здравого смысла / под ред. А. А. Леонтьева. М.: Баласс, 2003. С. 35.].</vt:lpstr>
      <vt:lpstr>Основные положения компетентностно-ориентированной оценки  Положение 1: Три области для разработки содержания оценки:  - действовать автономно и рефлексивно;  - использовать различные средства интерактивно;  - функционировать в социально гетерогенных группах.  Положение 2: Ключевые компетентности многофункциональны, взаимозависимы и взаимосвязаны.  Положение 3: Для оценки необходимы разнообразные методы, выходящие за рамки традиционных письменных тестов.</vt:lpstr>
      <vt:lpstr>Предметная компетентность – способность решать проблемы, возникающие в окружающей действительности, средствами предмета  • распознавать проблемы, возникающие в окружающей действительности, которые могут быть решены средствами данного предмета;  • формулировать эти проблемы на языке данного предмета;  • решать эти проблемы, используя предметные знания и методы;  • анализировать использованные методы решения;  • интерпретировать полученные результаты с учетом поставленной проблемы; формулировать и записывать окончательные результаты решения поставленной проблемы.</vt:lpstr>
      <vt:lpstr>Международная программа по оценке образовательных достижений учащихся PISA (Programme for International Student Assessment)   Основная цель: Оценка функциональной грамотности 15- летних учащихся в области математики, чтения и естествознания   Исследовательский вопрос: «Обладают ли учащиеся 15- 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отношений?» Фокус: Выявление факторов, позволяющих объяснить различия в результатах стран  оценка качества и эффективности образования, равенства доступа к образованию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формирования функциональной грамотности  • Математическая грамотность  • Читательская грамотность  • Естественнонаучная грамотность  • Глобальные компетенции  • Финансовая грамотность  • Креативное и критическое мышление</vt:lpstr>
      <vt:lpstr>Общие рекомендации по поддержке мониторинга формирования функциональной грамотности  • Подготовить рекомендации учителям математики, естественнонаучных и социально-гуманитарных дисциплин об основных подходах к оценке функциональной грамотности (читательской, математической и естественнонаучной и др.)  • Разместить в открытом доступе примеры открытых заданий и ссылки на сайты организаций, на которых размещены информационные ресурсы исследования PISA (например, сайт Центра оценки качества образования ИСРО РАО или Московского центра качества образования)  • Разработать сборники заданий для оценки функциональной грамотности  • Обратить внимание учителей на нецелесообразность тренировки учащихся на выполнение отдельных типов заданий (проблема типичных заданий).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подходы к определению функциональной грамотности учащихся  школы.</dc:title>
  <dc:creator>First</dc:creator>
  <cp:lastModifiedBy>Пользователь Windows</cp:lastModifiedBy>
  <cp:revision>8</cp:revision>
  <dcterms:created xsi:type="dcterms:W3CDTF">2020-08-19T11:21:03Z</dcterms:created>
  <dcterms:modified xsi:type="dcterms:W3CDTF">2020-08-20T16:39:14Z</dcterms:modified>
</cp:coreProperties>
</file>