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3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E85E-2126-44D0-93A2-DD016B329CD0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8235-1E70-4708-A4D0-8BCE65DF24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5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2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ОГЭ</a:t>
            </a:r>
            <a:br>
              <a:rPr lang="ru-RU" dirty="0" smtClean="0"/>
            </a:br>
            <a:r>
              <a:rPr lang="ru-RU" dirty="0" smtClean="0"/>
              <a:t>Математика</a:t>
            </a:r>
            <a:br>
              <a:rPr lang="ru-RU" dirty="0" smtClean="0"/>
            </a:br>
            <a:r>
              <a:rPr lang="ru-RU" dirty="0" smtClean="0"/>
              <a:t>2018 – 2019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6400800" cy="1752600"/>
          </a:xfrm>
        </p:spPr>
        <p:txBody>
          <a:bodyPr/>
          <a:lstStyle/>
          <a:p>
            <a:pPr algn="r"/>
            <a:r>
              <a:rPr lang="ru-RU" sz="2800" dirty="0" smtClean="0"/>
              <a:t>Головченко Светлана Николаевна, учитель математики МБОУ «</a:t>
            </a:r>
            <a:r>
              <a:rPr lang="ru-RU" sz="2800" dirty="0" err="1" smtClean="0"/>
              <a:t>Змеиногорская</a:t>
            </a:r>
            <a:r>
              <a:rPr lang="ru-RU" sz="2800" dirty="0" smtClean="0"/>
              <a:t> СОШ № 1»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23528" y="1196752"/>
          <a:ext cx="8496944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Документ" r:id="rId4" imgW="10330810" imgH="2278981" progId="Word.Document.12">
                  <p:embed/>
                </p:oleObj>
              </mc:Choice>
              <mc:Fallback>
                <p:oleObj name="Документ" r:id="rId4" imgW="10330810" imgH="227898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96752"/>
                        <a:ext cx="8496944" cy="403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b="1" dirty="0"/>
              <a:t>Общие результаты  ГИА9-2019 по образовательным организациям     </a:t>
            </a:r>
            <a:r>
              <a:rPr lang="ru-RU" dirty="0"/>
              <a:t>13 - </a:t>
            </a:r>
            <a:r>
              <a:rPr lang="ru-RU" dirty="0" err="1"/>
              <a:t>Змеиногорский</a:t>
            </a:r>
            <a:r>
              <a:rPr lang="ru-RU" dirty="0"/>
              <a:t> район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7544" y="260648"/>
          <a:ext cx="8496943" cy="61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4" imgW="9880453" imgH="6782355" progId="Word.Document.12">
                  <p:embed/>
                </p:oleObj>
              </mc:Choice>
              <mc:Fallback>
                <p:oleObj name="Документ" r:id="rId4" imgW="9880453" imgH="678235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0648"/>
                        <a:ext cx="8496943" cy="61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Экзамен по математике </a:t>
            </a:r>
            <a:r>
              <a:rPr lang="ru-RU" dirty="0"/>
              <a:t>сдавали 210 человек.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Больше всего учеников в МБОУ «ЗСОШ № 1» - 58 учащихся, меньшее количество учащихся – 10 учащихся в </a:t>
            </a:r>
            <a:r>
              <a:rPr lang="ru-RU" dirty="0" err="1"/>
              <a:t>Беспаловской</a:t>
            </a:r>
            <a:r>
              <a:rPr lang="ru-RU" dirty="0"/>
              <a:t> и </a:t>
            </a:r>
            <a:r>
              <a:rPr lang="ru-RU" dirty="0" err="1"/>
              <a:t>Карамышевской</a:t>
            </a:r>
            <a:r>
              <a:rPr lang="ru-RU" dirty="0"/>
              <a:t> школах. </a:t>
            </a:r>
          </a:p>
          <a:p>
            <a:r>
              <a:rPr lang="ru-RU" dirty="0"/>
              <a:t>Средняя оценка по МОУО   </a:t>
            </a:r>
            <a:r>
              <a:rPr lang="ru-RU" b="1" dirty="0"/>
              <a:t>3,14. Средняя оценка по краю 3,36. </a:t>
            </a:r>
            <a:r>
              <a:rPr lang="ru-RU" dirty="0"/>
              <a:t>  Самая высокая средняя оценка в районе 3,53 и самый высокий первичный балл   14,74  в </a:t>
            </a:r>
            <a:r>
              <a:rPr lang="ru-RU" dirty="0" err="1"/>
              <a:t>Саввушинской</a:t>
            </a:r>
            <a:r>
              <a:rPr lang="ru-RU" dirty="0"/>
              <a:t> школе. </a:t>
            </a:r>
          </a:p>
          <a:p>
            <a:r>
              <a:rPr lang="ru-RU" dirty="0"/>
              <a:t>Средний первичный балл по району 12,02. Превысили первичный балл по району  школы </a:t>
            </a:r>
            <a:r>
              <a:rPr lang="ru-RU" dirty="0" err="1"/>
              <a:t>Саввушинская</a:t>
            </a:r>
            <a:r>
              <a:rPr lang="ru-RU" dirty="0"/>
              <a:t>,  </a:t>
            </a:r>
            <a:r>
              <a:rPr lang="ru-RU" dirty="0" err="1"/>
              <a:t>Таловская</a:t>
            </a:r>
            <a:r>
              <a:rPr lang="ru-RU" dirty="0"/>
              <a:t>, </a:t>
            </a:r>
            <a:r>
              <a:rPr lang="ru-RU" dirty="0" err="1"/>
              <a:t>Карамышевская</a:t>
            </a:r>
            <a:r>
              <a:rPr lang="ru-RU" dirty="0"/>
              <a:t>,   ЗСОШ с УИОП,   ЗСОШ №3.</a:t>
            </a:r>
          </a:p>
          <a:p>
            <a:r>
              <a:rPr lang="ru-RU" dirty="0"/>
              <a:t>Самая низкая средняя оценка в районе 2,54 и самый низкий первичный балл   8,15  в Октябрьской СОШ.</a:t>
            </a:r>
          </a:p>
          <a:p>
            <a:r>
              <a:rPr lang="ru-RU" dirty="0"/>
              <a:t>Имеют  отметку «2» в районе 33 человека, это составляет 15,71 %. Отметку «5» и «4»  получили 54 человека, что составило 25,71 %. </a:t>
            </a:r>
          </a:p>
          <a:p>
            <a:r>
              <a:rPr lang="ru-RU" dirty="0"/>
              <a:t>Качество знаний по району составило 25,71%,                            успеваемость 84,29%.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/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Результаты </a:t>
            </a:r>
            <a:r>
              <a:rPr lang="ru-RU" b="1" dirty="0"/>
              <a:t>выполнения </a:t>
            </a:r>
            <a:r>
              <a:rPr lang="ru-RU" b="1" dirty="0" smtClean="0"/>
              <a:t>заданий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/>
              <a:t>КИМ ОГЭ-2019.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02 </a:t>
            </a:r>
            <a:r>
              <a:rPr lang="ru-RU" b="1" dirty="0"/>
              <a:t>- Математика</a:t>
            </a:r>
            <a:endParaRPr lang="ru-RU" dirty="0"/>
          </a:p>
          <a:p>
            <a:pPr algn="ctr">
              <a:buNone/>
            </a:pPr>
            <a:r>
              <a:rPr lang="ru-RU" b="1" dirty="0"/>
              <a:t>Количество участников экзамена – 210</a:t>
            </a:r>
            <a:endParaRPr lang="ru-RU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Задания </a:t>
            </a:r>
            <a:r>
              <a:rPr lang="ru-RU" b="1" dirty="0"/>
              <a:t>с кратким ответом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3528" y="404664"/>
          <a:ext cx="8640960" cy="6264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4" imgW="9860622" imgH="6055854" progId="Word.Document.12">
                  <p:embed/>
                </p:oleObj>
              </mc:Choice>
              <mc:Fallback>
                <p:oleObj name="Документ" r:id="rId4" imgW="9860622" imgH="605585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8640960" cy="6264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b="1" dirty="0"/>
              <a:t>Рейтинг выполнения заданий с кратким ответом</a:t>
            </a:r>
            <a:endParaRPr lang="ru-RU" sz="4800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99592" y="260648"/>
          <a:ext cx="8244408" cy="63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4" imgW="10511458" imgH="7182057" progId="Word.Document.12">
                  <p:embed/>
                </p:oleObj>
              </mc:Choice>
              <mc:Fallback>
                <p:oleObj name="Документ" r:id="rId4" imgW="10511458" imgH="7182057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60648"/>
                        <a:ext cx="8244408" cy="6336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1520" y="260648"/>
          <a:ext cx="8712968" cy="633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4" imgW="10420954" imgH="6426826" progId="Word.Document.12">
                  <p:embed/>
                </p:oleObj>
              </mc:Choice>
              <mc:Fallback>
                <p:oleObj name="Документ" r:id="rId4" imgW="10420954" imgH="642682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60648"/>
                        <a:ext cx="8712968" cy="63367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199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Документ</vt:lpstr>
      <vt:lpstr>Результаты ОГЭ Математика 2018 – 2019 учебный год</vt:lpstr>
      <vt:lpstr>Общие результаты  ГИА9-2019 по образовательным организациям     13 - Змеиногорский район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office 2007 rus ent: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ОГЭ Математика 2018 – 2019 учебный год</dc:title>
  <dc:creator>ADMIN</dc:creator>
  <cp:lastModifiedBy>Пользователь Windows</cp:lastModifiedBy>
  <cp:revision>4</cp:revision>
  <dcterms:created xsi:type="dcterms:W3CDTF">2019-08-28T01:01:30Z</dcterms:created>
  <dcterms:modified xsi:type="dcterms:W3CDTF">2020-08-19T11:44:33Z</dcterms:modified>
</cp:coreProperties>
</file>