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70" r:id="rId3"/>
    <p:sldId id="267" r:id="rId4"/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8" r:id="rId13"/>
    <p:sldId id="260" r:id="rId14"/>
    <p:sldId id="26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8DF1-F826-4640-BE6A-91333DEBFE90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ECDC-89A2-496E-B772-E7D7BE3B93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site.com.ru/index.php" TargetMode="External"/><Relationship Id="rId3" Type="http://schemas.openxmlformats.org/officeDocument/2006/relationships/hyperlink" Target="http://phvgimn.samar.rusobr.ru/%D0%95%D0%B4%D0%B8%D0%BD%D0%B0%D1%8F%20%D0%BA%D0%BE%D0%BB%D0%BB%D0%B5%D0%BA%D1%86%D0%B8%D1%8F%20%D1%86%D0%B8%D1%84%D1%80%D0%BE%D0%B2%D1%8B%D1%85%20%D0%BE%D0%B1%D1%80%D0%B0%D0%B7%D0%BE%D0%B2%D0%B0%D1%82%D0%B5%D0%BB%D1%8C%D0%BD%D1%8B%D1%85%20%D1%80%D0%B5%D1%81%D1%83%D1%80%D1%81%D0%BE%D0%B2%20-%20%C2%A0" TargetMode="External"/><Relationship Id="rId7" Type="http://schemas.openxmlformats.org/officeDocument/2006/relationships/hyperlink" Target="http://mirkart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se-uroki.ru/" TargetMode="External"/><Relationship Id="rId5" Type="http://schemas.openxmlformats.org/officeDocument/2006/relationships/hyperlink" Target="http://www.en.edu.ru/" TargetMode="External"/><Relationship Id="rId4" Type="http://schemas.openxmlformats.org/officeDocument/2006/relationships/hyperlink" Target="http://school-collection.edu.ru/" TargetMode="External"/><Relationship Id="rId9" Type="http://schemas.openxmlformats.org/officeDocument/2006/relationships/hyperlink" Target="http://rgo.ru/geography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B050"/>
                </a:solidFill>
              </a:rPr>
              <a:t>ИСПОЛЬЗОВАНИЕ ЭЛЕКТРОННЫХ И ЦИФРОВЫХ РЕСУРСОВ НА УРОКАХ ГЕОГРАФИИ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оман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3895515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player.myshared.ru/6/599578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player.myshared.ru/5/483090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5/483090/slides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роман\Desktop\мама Ол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роман\Desktop\мама Ол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967335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Единая коллекция цифровых образовательных ресурсов</a:t>
            </a:r>
            <a:r>
              <a:rPr lang="ru-RU" dirty="0">
                <a:hlinkClick r:id="rId3"/>
              </a:rPr>
              <a:t> —  </a:t>
            </a:r>
            <a:r>
              <a:rPr lang="ru-RU" dirty="0">
                <a:hlinkClick r:id="rId4"/>
              </a:rPr>
              <a:t>http://school-collection.edu.ru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573016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http://www.en.edu.ru</a:t>
            </a:r>
            <a:r>
              <a:rPr lang="ru-RU" dirty="0"/>
              <a:t> — Естественнонаучный образовательный портал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6510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</a:t>
            </a:r>
            <a:r>
              <a:rPr lang="ru-RU" dirty="0"/>
              <a:t>://www.fmm.ru- минералогический музей им. Ферсмана</a:t>
            </a:r>
          </a:p>
          <a:p>
            <a:r>
              <a:rPr lang="ru-RU" dirty="0">
                <a:hlinkClick r:id="rId6"/>
              </a:rPr>
              <a:t>http://vse-uroki.ru</a:t>
            </a:r>
            <a:endParaRPr lang="ru-RU" dirty="0"/>
          </a:p>
          <a:p>
            <a:r>
              <a:rPr lang="ru-RU" dirty="0">
                <a:hlinkClick r:id="rId7"/>
              </a:rPr>
              <a:t>http://mirkart.ru/</a:t>
            </a:r>
            <a:r>
              <a:rPr lang="ru-RU" dirty="0"/>
              <a:t> – Мир карт</a:t>
            </a:r>
            <a:br>
              <a:rPr lang="ru-RU" dirty="0"/>
            </a:br>
            <a:r>
              <a:rPr lang="ru-RU" dirty="0">
                <a:hlinkClick r:id="rId8"/>
              </a:rPr>
              <a:t>http://www.geosite.com.ru/index.php</a:t>
            </a:r>
            <a:r>
              <a:rPr lang="ru-RU" dirty="0"/>
              <a:t> – </a:t>
            </a:r>
            <a:r>
              <a:rPr lang="ru-RU" dirty="0" err="1"/>
              <a:t>GeoSite</a:t>
            </a:r>
            <a:r>
              <a:rPr lang="ru-RU" dirty="0"/>
              <a:t> – Все о географии, странах</a:t>
            </a:r>
            <a:br>
              <a:rPr lang="ru-RU" dirty="0"/>
            </a:br>
            <a:r>
              <a:rPr lang="ru-RU" dirty="0">
                <a:hlinkClick r:id="rId9"/>
              </a:rPr>
              <a:t>http://rgo.ru/geography/</a:t>
            </a:r>
            <a:r>
              <a:rPr lang="ru-RU" dirty="0"/>
              <a:t> – Географическая энциклопедия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layer.myshared.ru/5/483090/slides/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Дорогие коллеги поздравляю Вас с началом учебного года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2816"/>
            <a:ext cx="6336704" cy="439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Как приятно в дружном коллективе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Снова начинать учебный год.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Пусть же он пройдет на позитиве,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Впечатлений много принесет.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Дорогие, милые коллеги,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Бодрости, здоровья вам и сил,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Творческого духа, настроения.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Труд учителей неоценим!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5/483090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6/558074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роман\Desktop\мама Оля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роман\Desktop\мама Ол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6/599578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player.myshared.ru/6/599578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6/599578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40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Дорогие коллеги поздравляю Вас с началом учебного года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9</cp:revision>
  <dcterms:created xsi:type="dcterms:W3CDTF">2020-08-20T04:55:01Z</dcterms:created>
  <dcterms:modified xsi:type="dcterms:W3CDTF">2020-08-20T06:13:22Z</dcterms:modified>
</cp:coreProperties>
</file>